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3"/>
  </p:notesMasterIdLst>
  <p:handoutMasterIdLst>
    <p:handoutMasterId r:id="rId24"/>
  </p:handoutMasterIdLst>
  <p:sldIdLst>
    <p:sldId id="314" r:id="rId5"/>
    <p:sldId id="315" r:id="rId6"/>
    <p:sldId id="316" r:id="rId7"/>
    <p:sldId id="317" r:id="rId8"/>
    <p:sldId id="318" r:id="rId9"/>
    <p:sldId id="320" r:id="rId10"/>
    <p:sldId id="326" r:id="rId11"/>
    <p:sldId id="321" r:id="rId12"/>
    <p:sldId id="329" r:id="rId13"/>
    <p:sldId id="330" r:id="rId14"/>
    <p:sldId id="331" r:id="rId15"/>
    <p:sldId id="332" r:id="rId16"/>
    <p:sldId id="333" r:id="rId17"/>
    <p:sldId id="322" r:id="rId18"/>
    <p:sldId id="324" r:id="rId19"/>
    <p:sldId id="327" r:id="rId20"/>
    <p:sldId id="328" r:id="rId21"/>
    <p:sldId id="30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FABC45-75F1-04AA-FEF3-C20AAE94B507}" v="837" dt="2024-07-22T14:07:11.462"/>
    <p1510:client id="{62CD184C-BF05-0580-64E8-36B6487DD06F}" v="694" dt="2024-07-22T14:40:22.4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65" autoAdjust="0"/>
    <p:restoredTop sz="95388" autoAdjust="0"/>
  </p:normalViewPr>
  <p:slideViewPr>
    <p:cSldViewPr snapToGrid="0">
      <p:cViewPr>
        <p:scale>
          <a:sx n="100" d="100"/>
          <a:sy n="100" d="100"/>
        </p:scale>
        <p:origin x="173" y="-542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QUEL GARCIA MARAÑON" userId="S::raqgar13@ucm.es::bf9031e0-3dca-4548-8fb6-563efc93dac0" providerId="AD" clId="Web-{14FABC45-75F1-04AA-FEF3-C20AAE94B507}"/>
    <pc:docChg chg="delSld modSld">
      <pc:chgData name="RAQUEL GARCIA MARAÑON" userId="S::raqgar13@ucm.es::bf9031e0-3dca-4548-8fb6-563efc93dac0" providerId="AD" clId="Web-{14FABC45-75F1-04AA-FEF3-C20AAE94B507}" dt="2024-07-22T14:07:11.462" v="652"/>
      <pc:docMkLst>
        <pc:docMk/>
      </pc:docMkLst>
      <pc:sldChg chg="addSp delSp modSp">
        <pc:chgData name="RAQUEL GARCIA MARAÑON" userId="S::raqgar13@ucm.es::bf9031e0-3dca-4548-8fb6-563efc93dac0" providerId="AD" clId="Web-{14FABC45-75F1-04AA-FEF3-C20AAE94B507}" dt="2024-07-22T13:31:20.276" v="21" actId="20577"/>
        <pc:sldMkLst>
          <pc:docMk/>
          <pc:sldMk cId="2945390068" sldId="314"/>
        </pc:sldMkLst>
        <pc:spChg chg="mod">
          <ac:chgData name="RAQUEL GARCIA MARAÑON" userId="S::raqgar13@ucm.es::bf9031e0-3dca-4548-8fb6-563efc93dac0" providerId="AD" clId="Web-{14FABC45-75F1-04AA-FEF3-C20AAE94B507}" dt="2024-07-22T13:31:20.276" v="21" actId="20577"/>
          <ac:spMkLst>
            <pc:docMk/>
            <pc:sldMk cId="2945390068" sldId="314"/>
            <ac:spMk id="2" creationId="{35440D96-BFFB-05BD-30ED-0352500CD058}"/>
          </ac:spMkLst>
        </pc:spChg>
        <pc:spChg chg="add mod">
          <ac:chgData name="RAQUEL GARCIA MARAÑON" userId="S::raqgar13@ucm.es::bf9031e0-3dca-4548-8fb6-563efc93dac0" providerId="AD" clId="Web-{14FABC45-75F1-04AA-FEF3-C20AAE94B507}" dt="2024-07-22T13:30:09.662" v="11" actId="1076"/>
          <ac:spMkLst>
            <pc:docMk/>
            <pc:sldMk cId="2945390068" sldId="314"/>
            <ac:spMk id="4" creationId="{1E1A5177-7ADF-6A4A-8F2C-3C7A5F91705E}"/>
          </ac:spMkLst>
        </pc:spChg>
        <pc:spChg chg="add del">
          <ac:chgData name="RAQUEL GARCIA MARAÑON" userId="S::raqgar13@ucm.es::bf9031e0-3dca-4548-8fb6-563efc93dac0" providerId="AD" clId="Web-{14FABC45-75F1-04AA-FEF3-C20AAE94B507}" dt="2024-07-22T13:30:13.647" v="12"/>
          <ac:spMkLst>
            <pc:docMk/>
            <pc:sldMk cId="2945390068" sldId="314"/>
            <ac:spMk id="5" creationId="{1E1A5177-7ADF-6A4A-8F2C-3C7A5F91705E}"/>
          </ac:spMkLst>
        </pc:spChg>
        <pc:picChg chg="add del mod">
          <ac:chgData name="RAQUEL GARCIA MARAÑON" userId="S::raqgar13@ucm.es::bf9031e0-3dca-4548-8fb6-563efc93dac0" providerId="AD" clId="Web-{14FABC45-75F1-04AA-FEF3-C20AAE94B507}" dt="2024-07-22T13:29:26.816" v="4"/>
          <ac:picMkLst>
            <pc:docMk/>
            <pc:sldMk cId="2945390068" sldId="314"/>
            <ac:picMk id="3" creationId="{209B90E9-5493-09A5-6964-868E26F7FF63}"/>
          </ac:picMkLst>
        </pc:picChg>
        <pc:picChg chg="add mod">
          <ac:chgData name="RAQUEL GARCIA MARAÑON" userId="S::raqgar13@ucm.es::bf9031e0-3dca-4548-8fb6-563efc93dac0" providerId="AD" clId="Web-{14FABC45-75F1-04AA-FEF3-C20AAE94B507}" dt="2024-07-22T13:30:41.852" v="16" actId="1076"/>
          <ac:picMkLst>
            <pc:docMk/>
            <pc:sldMk cId="2945390068" sldId="314"/>
            <ac:picMk id="6" creationId="{ADD9C79D-6B60-FF60-A834-2560B26C593C}"/>
          </ac:picMkLst>
        </pc:picChg>
        <pc:picChg chg="add mod">
          <ac:chgData name="RAQUEL GARCIA MARAÑON" userId="S::raqgar13@ucm.es::bf9031e0-3dca-4548-8fb6-563efc93dac0" providerId="AD" clId="Web-{14FABC45-75F1-04AA-FEF3-C20AAE94B507}" dt="2024-07-22T13:31:13.198" v="20" actId="1076"/>
          <ac:picMkLst>
            <pc:docMk/>
            <pc:sldMk cId="2945390068" sldId="314"/>
            <ac:picMk id="7" creationId="{3517DF40-A79C-06F5-4CA9-6AB4755ED316}"/>
          </ac:picMkLst>
        </pc:picChg>
      </pc:sldChg>
      <pc:sldChg chg="addSp delSp modSp mod modClrScheme chgLayout">
        <pc:chgData name="RAQUEL GARCIA MARAÑON" userId="S::raqgar13@ucm.es::bf9031e0-3dca-4548-8fb6-563efc93dac0" providerId="AD" clId="Web-{14FABC45-75F1-04AA-FEF3-C20AAE94B507}" dt="2024-07-22T13:51:40.152" v="319"/>
        <pc:sldMkLst>
          <pc:docMk/>
          <pc:sldMk cId="542059410" sldId="315"/>
        </pc:sldMkLst>
        <pc:spChg chg="mod">
          <ac:chgData name="RAQUEL GARCIA MARAÑON" userId="S::raqgar13@ucm.es::bf9031e0-3dca-4548-8fb6-563efc93dac0" providerId="AD" clId="Web-{14FABC45-75F1-04AA-FEF3-C20AAE94B507}" dt="2024-07-22T13:51:40.152" v="319"/>
          <ac:spMkLst>
            <pc:docMk/>
            <pc:sldMk cId="542059410" sldId="315"/>
            <ac:spMk id="2" creationId="{00255621-1D81-03E6-507B-CB20E070356A}"/>
          </ac:spMkLst>
        </pc:spChg>
        <pc:spChg chg="mod">
          <ac:chgData name="RAQUEL GARCIA MARAÑON" userId="S::raqgar13@ucm.es::bf9031e0-3dca-4548-8fb6-563efc93dac0" providerId="AD" clId="Web-{14FABC45-75F1-04AA-FEF3-C20AAE94B507}" dt="2024-07-22T13:51:40.152" v="319"/>
          <ac:spMkLst>
            <pc:docMk/>
            <pc:sldMk cId="542059410" sldId="315"/>
            <ac:spMk id="3" creationId="{3474D05E-8A36-8D9F-519E-DB514A69D886}"/>
          </ac:spMkLst>
        </pc:spChg>
        <pc:spChg chg="mod">
          <ac:chgData name="RAQUEL GARCIA MARAÑON" userId="S::raqgar13@ucm.es::bf9031e0-3dca-4548-8fb6-563efc93dac0" providerId="AD" clId="Web-{14FABC45-75F1-04AA-FEF3-C20AAE94B507}" dt="2024-07-22T13:51:40.152" v="319"/>
          <ac:spMkLst>
            <pc:docMk/>
            <pc:sldMk cId="542059410" sldId="315"/>
            <ac:spMk id="4" creationId="{B20C1E08-E337-110E-DB8E-41BA4A3341A1}"/>
          </ac:spMkLst>
        </pc:spChg>
        <pc:spChg chg="add del mod">
          <ac:chgData name="RAQUEL GARCIA MARAÑON" userId="S::raqgar13@ucm.es::bf9031e0-3dca-4548-8fb6-563efc93dac0" providerId="AD" clId="Web-{14FABC45-75F1-04AA-FEF3-C20AAE94B507}" dt="2024-07-22T13:51:40.152" v="319"/>
          <ac:spMkLst>
            <pc:docMk/>
            <pc:sldMk cId="542059410" sldId="315"/>
            <ac:spMk id="5" creationId="{2BD1F845-3F85-417E-94F4-0590BD24B1D1}"/>
          </ac:spMkLst>
        </pc:spChg>
        <pc:graphicFrameChg chg="add">
          <ac:chgData name="RAQUEL GARCIA MARAÑON" userId="S::raqgar13@ucm.es::bf9031e0-3dca-4548-8fb6-563efc93dac0" providerId="AD" clId="Web-{14FABC45-75F1-04AA-FEF3-C20AAE94B507}" dt="2024-07-22T13:51:40.152" v="319"/>
          <ac:graphicFrameMkLst>
            <pc:docMk/>
            <pc:sldMk cId="542059410" sldId="315"/>
            <ac:graphicFrameMk id="7" creationId="{C5CCADF9-38FE-5566-F11E-042AAE7B1386}"/>
          </ac:graphicFrameMkLst>
        </pc:graphicFrameChg>
      </pc:sldChg>
      <pc:sldChg chg="addSp delSp modSp mod modClrScheme chgLayout">
        <pc:chgData name="RAQUEL GARCIA MARAÑON" userId="S::raqgar13@ucm.es::bf9031e0-3dca-4548-8fb6-563efc93dac0" providerId="AD" clId="Web-{14FABC45-75F1-04AA-FEF3-C20AAE94B507}" dt="2024-07-22T14:04:31.280" v="593" actId="20577"/>
        <pc:sldMkLst>
          <pc:docMk/>
          <pc:sldMk cId="4293742996" sldId="316"/>
        </pc:sldMkLst>
        <pc:spChg chg="mod">
          <ac:chgData name="RAQUEL GARCIA MARAÑON" userId="S::raqgar13@ucm.es::bf9031e0-3dca-4548-8fb6-563efc93dac0" providerId="AD" clId="Web-{14FABC45-75F1-04AA-FEF3-C20AAE94B507}" dt="2024-07-22T13:53:21.971" v="345" actId="1076"/>
          <ac:spMkLst>
            <pc:docMk/>
            <pc:sldMk cId="4293742996" sldId="316"/>
            <ac:spMk id="2" creationId="{6A36FD5F-786B-1974-5F47-94CA02CFA6E5}"/>
          </ac:spMkLst>
        </pc:spChg>
        <pc:spChg chg="add del mod">
          <ac:chgData name="RAQUEL GARCIA MARAÑON" userId="S::raqgar13@ucm.es::bf9031e0-3dca-4548-8fb6-563efc93dac0" providerId="AD" clId="Web-{14FABC45-75F1-04AA-FEF3-C20AAE94B507}" dt="2024-07-22T13:56:07.107" v="439" actId="14100"/>
          <ac:spMkLst>
            <pc:docMk/>
            <pc:sldMk cId="4293742996" sldId="316"/>
            <ac:spMk id="3" creationId="{2C72B813-4741-DC5C-A36B-D304A34DA74A}"/>
          </ac:spMkLst>
        </pc:spChg>
        <pc:spChg chg="add del mod">
          <ac:chgData name="RAQUEL GARCIA MARAÑON" userId="S::raqgar13@ucm.es::bf9031e0-3dca-4548-8fb6-563efc93dac0" providerId="AD" clId="Web-{14FABC45-75F1-04AA-FEF3-C20AAE94B507}" dt="2024-07-22T13:42:36.429" v="131"/>
          <ac:spMkLst>
            <pc:docMk/>
            <pc:sldMk cId="4293742996" sldId="316"/>
            <ac:spMk id="7" creationId="{F79E9DA1-3EDB-8ED9-E0E5-971388A95D5E}"/>
          </ac:spMkLst>
        </pc:spChg>
        <pc:spChg chg="add del mod">
          <ac:chgData name="RAQUEL GARCIA MARAÑON" userId="S::raqgar13@ucm.es::bf9031e0-3dca-4548-8fb6-563efc93dac0" providerId="AD" clId="Web-{14FABC45-75F1-04AA-FEF3-C20AAE94B507}" dt="2024-07-22T13:55:10.212" v="404"/>
          <ac:spMkLst>
            <pc:docMk/>
            <pc:sldMk cId="4293742996" sldId="316"/>
            <ac:spMk id="10" creationId="{1FF16DF7-C513-34AB-A9C4-843D93B74296}"/>
          </ac:spMkLst>
        </pc:spChg>
        <pc:spChg chg="add del mod">
          <ac:chgData name="RAQUEL GARCIA MARAÑON" userId="S::raqgar13@ucm.es::bf9031e0-3dca-4548-8fb6-563efc93dac0" providerId="AD" clId="Web-{14FABC45-75F1-04AA-FEF3-C20AAE94B507}" dt="2024-07-22T13:46:39.617" v="223"/>
          <ac:spMkLst>
            <pc:docMk/>
            <pc:sldMk cId="4293742996" sldId="316"/>
            <ac:spMk id="12" creationId="{59E09E80-3D7E-4A32-D147-822798BF53E6}"/>
          </ac:spMkLst>
        </pc:spChg>
        <pc:spChg chg="add mod">
          <ac:chgData name="RAQUEL GARCIA MARAÑON" userId="S::raqgar13@ucm.es::bf9031e0-3dca-4548-8fb6-563efc93dac0" providerId="AD" clId="Web-{14FABC45-75F1-04AA-FEF3-C20AAE94B507}" dt="2024-07-22T14:04:31.280" v="593" actId="20577"/>
          <ac:spMkLst>
            <pc:docMk/>
            <pc:sldMk cId="4293742996" sldId="316"/>
            <ac:spMk id="15" creationId="{E9CFE4CE-2970-98C0-6EB4-90D1D835119B}"/>
          </ac:spMkLst>
        </pc:spChg>
        <pc:spChg chg="add mod">
          <ac:chgData name="RAQUEL GARCIA MARAÑON" userId="S::raqgar13@ucm.es::bf9031e0-3dca-4548-8fb6-563efc93dac0" providerId="AD" clId="Web-{14FABC45-75F1-04AA-FEF3-C20AAE94B507}" dt="2024-07-22T13:56:22.201" v="447" actId="1076"/>
          <ac:spMkLst>
            <pc:docMk/>
            <pc:sldMk cId="4293742996" sldId="316"/>
            <ac:spMk id="16" creationId="{4238DE18-DCFC-49F1-52C2-7481DA27DABC}"/>
          </ac:spMkLst>
        </pc:spChg>
        <pc:spChg chg="add del mod">
          <ac:chgData name="RAQUEL GARCIA MARAÑON" userId="S::raqgar13@ucm.es::bf9031e0-3dca-4548-8fb6-563efc93dac0" providerId="AD" clId="Web-{14FABC45-75F1-04AA-FEF3-C20AAE94B507}" dt="2024-07-22T13:53:13.377" v="338"/>
          <ac:spMkLst>
            <pc:docMk/>
            <pc:sldMk cId="4293742996" sldId="316"/>
            <ac:spMk id="20" creationId="{E16E29F5-A8E9-BCFE-9DC2-AF82E6EBDDE3}"/>
          </ac:spMkLst>
        </pc:spChg>
        <pc:spChg chg="add mod">
          <ac:chgData name="RAQUEL GARCIA MARAÑON" userId="S::raqgar13@ucm.es::bf9031e0-3dca-4548-8fb6-563efc93dac0" providerId="AD" clId="Web-{14FABC45-75F1-04AA-FEF3-C20AAE94B507}" dt="2024-07-22T13:52:19.623" v="320"/>
          <ac:spMkLst>
            <pc:docMk/>
            <pc:sldMk cId="4293742996" sldId="316"/>
            <ac:spMk id="22" creationId="{0EFF4DD9-0390-B08C-5556-E9871069E151}"/>
          </ac:spMkLst>
        </pc:spChg>
        <pc:picChg chg="add del mod">
          <ac:chgData name="RAQUEL GARCIA MARAÑON" userId="S::raqgar13@ucm.es::bf9031e0-3dca-4548-8fb6-563efc93dac0" providerId="AD" clId="Web-{14FABC45-75F1-04AA-FEF3-C20AAE94B507}" dt="2024-07-22T13:38:46.618" v="122"/>
          <ac:picMkLst>
            <pc:docMk/>
            <pc:sldMk cId="4293742996" sldId="316"/>
            <ac:picMk id="4" creationId="{C62B3500-F8EE-824E-575C-0C6C72646EA3}"/>
          </ac:picMkLst>
        </pc:picChg>
        <pc:picChg chg="add mod">
          <ac:chgData name="RAQUEL GARCIA MARAÑON" userId="S::raqgar13@ucm.es::bf9031e0-3dca-4548-8fb6-563efc93dac0" providerId="AD" clId="Web-{14FABC45-75F1-04AA-FEF3-C20AAE94B507}" dt="2024-07-22T13:52:19.623" v="320"/>
          <ac:picMkLst>
            <pc:docMk/>
            <pc:sldMk cId="4293742996" sldId="316"/>
            <ac:picMk id="5" creationId="{8A8D784E-88B8-2A0A-336E-E8533FD96A7A}"/>
          </ac:picMkLst>
        </pc:picChg>
        <pc:picChg chg="add del mod ord">
          <ac:chgData name="RAQUEL GARCIA MARAÑON" userId="S::raqgar13@ucm.es::bf9031e0-3dca-4548-8fb6-563efc93dac0" providerId="AD" clId="Web-{14FABC45-75F1-04AA-FEF3-C20AAE94B507}" dt="2024-07-22T13:42:29.710" v="130"/>
          <ac:picMkLst>
            <pc:docMk/>
            <pc:sldMk cId="4293742996" sldId="316"/>
            <ac:picMk id="8" creationId="{0B789F19-2C07-0D3F-963D-9E2506BD0815}"/>
          </ac:picMkLst>
        </pc:picChg>
        <pc:picChg chg="add del mod ord modCrop">
          <ac:chgData name="RAQUEL GARCIA MARAÑON" userId="S::raqgar13@ucm.es::bf9031e0-3dca-4548-8fb6-563efc93dac0" providerId="AD" clId="Web-{14FABC45-75F1-04AA-FEF3-C20AAE94B507}" dt="2024-07-22T13:45:03.236" v="222"/>
          <ac:picMkLst>
            <pc:docMk/>
            <pc:sldMk cId="4293742996" sldId="316"/>
            <ac:picMk id="9" creationId="{CC73A0A5-5CAD-FE18-13D9-8BEFC1609BA1}"/>
          </ac:picMkLst>
        </pc:picChg>
        <pc:picChg chg="add mod ord">
          <ac:chgData name="RAQUEL GARCIA MARAÑON" userId="S::raqgar13@ucm.es::bf9031e0-3dca-4548-8fb6-563efc93dac0" providerId="AD" clId="Web-{14FABC45-75F1-04AA-FEF3-C20AAE94B507}" dt="2024-07-22T13:52:26.733" v="322" actId="14100"/>
          <ac:picMkLst>
            <pc:docMk/>
            <pc:sldMk cId="4293742996" sldId="316"/>
            <ac:picMk id="13" creationId="{225D7F58-16A4-95F8-7699-9D10F1FC7035}"/>
          </ac:picMkLst>
        </pc:picChg>
        <pc:picChg chg="del">
          <ac:chgData name="RAQUEL GARCIA MARAÑON" userId="S::raqgar13@ucm.es::bf9031e0-3dca-4548-8fb6-563efc93dac0" providerId="AD" clId="Web-{14FABC45-75F1-04AA-FEF3-C20AAE94B507}" dt="2024-07-22T13:38:55.837" v="126"/>
          <ac:picMkLst>
            <pc:docMk/>
            <pc:sldMk cId="4293742996" sldId="316"/>
            <ac:picMk id="14" creationId="{F28819F3-7D3B-EB42-24FD-3C0BBC5963B5}"/>
          </ac:picMkLst>
        </pc:picChg>
      </pc:sldChg>
      <pc:sldChg chg="addSp delSp modSp mod modClrScheme chgLayout">
        <pc:chgData name="RAQUEL GARCIA MARAÑON" userId="S::raqgar13@ucm.es::bf9031e0-3dca-4548-8fb6-563efc93dac0" providerId="AD" clId="Web-{14FABC45-75F1-04AA-FEF3-C20AAE94B507}" dt="2024-07-22T14:04:10.185" v="581" actId="20577"/>
        <pc:sldMkLst>
          <pc:docMk/>
          <pc:sldMk cId="56176599" sldId="317"/>
        </pc:sldMkLst>
        <pc:spChg chg="add del mod">
          <ac:chgData name="RAQUEL GARCIA MARAÑON" userId="S::raqgar13@ucm.es::bf9031e0-3dca-4548-8fb6-563efc93dac0" providerId="AD" clId="Web-{14FABC45-75F1-04AA-FEF3-C20AAE94B507}" dt="2024-07-22T13:50:34.413" v="315"/>
          <ac:spMkLst>
            <pc:docMk/>
            <pc:sldMk cId="56176599" sldId="317"/>
            <ac:spMk id="3" creationId="{A50B0523-0EC0-8D63-F5EA-2440196C3AA6}"/>
          </ac:spMkLst>
        </pc:spChg>
        <pc:spChg chg="mod">
          <ac:chgData name="RAQUEL GARCIA MARAÑON" userId="S::raqgar13@ucm.es::bf9031e0-3dca-4548-8fb6-563efc93dac0" providerId="AD" clId="Web-{14FABC45-75F1-04AA-FEF3-C20AAE94B507}" dt="2024-07-22T14:01:44.050" v="510"/>
          <ac:spMkLst>
            <pc:docMk/>
            <pc:sldMk cId="56176599" sldId="317"/>
            <ac:spMk id="7" creationId="{ADD59383-E6CD-CF57-B9CF-5820B1CECE61}"/>
          </ac:spMkLst>
        </pc:spChg>
        <pc:spChg chg="mod">
          <ac:chgData name="RAQUEL GARCIA MARAÑON" userId="S::raqgar13@ucm.es::bf9031e0-3dca-4548-8fb6-563efc93dac0" providerId="AD" clId="Web-{14FABC45-75F1-04AA-FEF3-C20AAE94B507}" dt="2024-07-22T14:01:44.050" v="510"/>
          <ac:spMkLst>
            <pc:docMk/>
            <pc:sldMk cId="56176599" sldId="317"/>
            <ac:spMk id="8" creationId="{8B672BC8-D7EC-066C-9025-5F29713D8495}"/>
          </ac:spMkLst>
        </pc:spChg>
        <pc:spChg chg="add del mod">
          <ac:chgData name="RAQUEL GARCIA MARAÑON" userId="S::raqgar13@ucm.es::bf9031e0-3dca-4548-8fb6-563efc93dac0" providerId="AD" clId="Web-{14FABC45-75F1-04AA-FEF3-C20AAE94B507}" dt="2024-07-22T14:00:26.967" v="497"/>
          <ac:spMkLst>
            <pc:docMk/>
            <pc:sldMk cId="56176599" sldId="317"/>
            <ac:spMk id="9" creationId="{70CB3A81-27D7-8924-6A6D-3BA9109EE7CA}"/>
          </ac:spMkLst>
        </pc:spChg>
        <pc:spChg chg="add mod">
          <ac:chgData name="RAQUEL GARCIA MARAÑON" userId="S::raqgar13@ucm.es::bf9031e0-3dca-4548-8fb6-563efc93dac0" providerId="AD" clId="Web-{14FABC45-75F1-04AA-FEF3-C20AAE94B507}" dt="2024-07-22T14:04:10.185" v="581" actId="20577"/>
          <ac:spMkLst>
            <pc:docMk/>
            <pc:sldMk cId="56176599" sldId="317"/>
            <ac:spMk id="12" creationId="{D95C82C0-801E-1BD8-7E1D-53D7B0008F98}"/>
          </ac:spMkLst>
        </pc:spChg>
        <pc:spChg chg="add mod ord">
          <ac:chgData name="RAQUEL GARCIA MARAÑON" userId="S::raqgar13@ucm.es::bf9031e0-3dca-4548-8fb6-563efc93dac0" providerId="AD" clId="Web-{14FABC45-75F1-04AA-FEF3-C20AAE94B507}" dt="2024-07-22T14:01:44.050" v="510"/>
          <ac:spMkLst>
            <pc:docMk/>
            <pc:sldMk cId="56176599" sldId="317"/>
            <ac:spMk id="13" creationId="{178318A1-2145-8AFB-C06C-58E547A91B94}"/>
          </ac:spMkLst>
        </pc:spChg>
        <pc:picChg chg="add del mod ord">
          <ac:chgData name="RAQUEL GARCIA MARAÑON" userId="S::raqgar13@ucm.es::bf9031e0-3dca-4548-8fb6-563efc93dac0" providerId="AD" clId="Web-{14FABC45-75F1-04AA-FEF3-C20AAE94B507}" dt="2024-07-22T13:57:33.034" v="492"/>
          <ac:picMkLst>
            <pc:docMk/>
            <pc:sldMk cId="56176599" sldId="317"/>
            <ac:picMk id="4" creationId="{79B8DF74-B580-5EB6-CC01-2483EEC88354}"/>
          </ac:picMkLst>
        </pc:picChg>
        <pc:picChg chg="del">
          <ac:chgData name="RAQUEL GARCIA MARAÑON" userId="S::raqgar13@ucm.es::bf9031e0-3dca-4548-8fb6-563efc93dac0" providerId="AD" clId="Web-{14FABC45-75F1-04AA-FEF3-C20AAE94B507}" dt="2024-07-22T13:50:26.835" v="314"/>
          <ac:picMkLst>
            <pc:docMk/>
            <pc:sldMk cId="56176599" sldId="317"/>
            <ac:picMk id="5" creationId="{95D91661-037A-ECB3-7904-2C3843A98D95}"/>
          </ac:picMkLst>
        </pc:picChg>
        <pc:picChg chg="add mod modCrop">
          <ac:chgData name="RAQUEL GARCIA MARAÑON" userId="S::raqgar13@ucm.es::bf9031e0-3dca-4548-8fb6-563efc93dac0" providerId="AD" clId="Web-{14FABC45-75F1-04AA-FEF3-C20AAE94B507}" dt="2024-07-22T14:01:44.050" v="511"/>
          <ac:picMkLst>
            <pc:docMk/>
            <pc:sldMk cId="56176599" sldId="317"/>
            <ac:picMk id="10" creationId="{12187026-27F5-8760-9387-67F3850770D6}"/>
          </ac:picMkLst>
        </pc:picChg>
      </pc:sldChg>
      <pc:sldChg chg="addSp modSp mod modClrScheme chgLayout">
        <pc:chgData name="RAQUEL GARCIA MARAÑON" userId="S::raqgar13@ucm.es::bf9031e0-3dca-4548-8fb6-563efc93dac0" providerId="AD" clId="Web-{14FABC45-75F1-04AA-FEF3-C20AAE94B507}" dt="2024-07-22T14:06:03.645" v="620" actId="20577"/>
        <pc:sldMkLst>
          <pc:docMk/>
          <pc:sldMk cId="412000632" sldId="318"/>
        </pc:sldMkLst>
        <pc:spChg chg="mod">
          <ac:chgData name="RAQUEL GARCIA MARAÑON" userId="S::raqgar13@ucm.es::bf9031e0-3dca-4548-8fb6-563efc93dac0" providerId="AD" clId="Web-{14FABC45-75F1-04AA-FEF3-C20AAE94B507}" dt="2024-07-22T14:05:45.613" v="616"/>
          <ac:spMkLst>
            <pc:docMk/>
            <pc:sldMk cId="412000632" sldId="318"/>
            <ac:spMk id="2" creationId="{018E4F0B-A6EB-861C-1C34-CAA9BDE47858}"/>
          </ac:spMkLst>
        </pc:spChg>
        <pc:spChg chg="mod">
          <ac:chgData name="RAQUEL GARCIA MARAÑON" userId="S::raqgar13@ucm.es::bf9031e0-3dca-4548-8fb6-563efc93dac0" providerId="AD" clId="Web-{14FABC45-75F1-04AA-FEF3-C20AAE94B507}" dt="2024-07-22T14:06:03.645" v="620" actId="20577"/>
          <ac:spMkLst>
            <pc:docMk/>
            <pc:sldMk cId="412000632" sldId="318"/>
            <ac:spMk id="3" creationId="{59F97739-E0DF-24F3-7886-013A799A52C3}"/>
          </ac:spMkLst>
        </pc:spChg>
        <pc:spChg chg="mod ord">
          <ac:chgData name="RAQUEL GARCIA MARAÑON" userId="S::raqgar13@ucm.es::bf9031e0-3dca-4548-8fb6-563efc93dac0" providerId="AD" clId="Web-{14FABC45-75F1-04AA-FEF3-C20AAE94B507}" dt="2024-07-22T14:05:45.613" v="616"/>
          <ac:spMkLst>
            <pc:docMk/>
            <pc:sldMk cId="412000632" sldId="318"/>
            <ac:spMk id="4" creationId="{6FE0D061-7327-A55C-AF6A-A95C24DD8B72}"/>
          </ac:spMkLst>
        </pc:spChg>
        <pc:picChg chg="add mod">
          <ac:chgData name="RAQUEL GARCIA MARAÑON" userId="S::raqgar13@ucm.es::bf9031e0-3dca-4548-8fb6-563efc93dac0" providerId="AD" clId="Web-{14FABC45-75F1-04AA-FEF3-C20AAE94B507}" dt="2024-07-22T14:05:45.613" v="616"/>
          <ac:picMkLst>
            <pc:docMk/>
            <pc:sldMk cId="412000632" sldId="318"/>
            <ac:picMk id="5" creationId="{1FDF2057-5CEB-3883-C75B-C55CB8DA9203}"/>
          </ac:picMkLst>
        </pc:picChg>
      </pc:sldChg>
      <pc:sldChg chg="del">
        <pc:chgData name="RAQUEL GARCIA MARAÑON" userId="S::raqgar13@ucm.es::bf9031e0-3dca-4548-8fb6-563efc93dac0" providerId="AD" clId="Web-{14FABC45-75F1-04AA-FEF3-C20AAE94B507}" dt="2024-07-22T14:06:13.896" v="621"/>
        <pc:sldMkLst>
          <pc:docMk/>
          <pc:sldMk cId="1760417424" sldId="319"/>
        </pc:sldMkLst>
      </pc:sldChg>
      <pc:sldChg chg="addSp delSp modSp">
        <pc:chgData name="RAQUEL GARCIA MARAÑON" userId="S::raqgar13@ucm.es::bf9031e0-3dca-4548-8fb6-563efc93dac0" providerId="AD" clId="Web-{14FABC45-75F1-04AA-FEF3-C20AAE94B507}" dt="2024-07-22T14:07:11.462" v="652"/>
        <pc:sldMkLst>
          <pc:docMk/>
          <pc:sldMk cId="430403476" sldId="320"/>
        </pc:sldMkLst>
        <pc:spChg chg="mod">
          <ac:chgData name="RAQUEL GARCIA MARAÑON" userId="S::raqgar13@ucm.es::bf9031e0-3dca-4548-8fb6-563efc93dac0" providerId="AD" clId="Web-{14FABC45-75F1-04AA-FEF3-C20AAE94B507}" dt="2024-07-22T14:06:24.787" v="631" actId="20577"/>
          <ac:spMkLst>
            <pc:docMk/>
            <pc:sldMk cId="430403476" sldId="320"/>
            <ac:spMk id="2" creationId="{F992D586-3F7C-3202-E4F4-1F65B9A7D428}"/>
          </ac:spMkLst>
        </pc:spChg>
        <pc:spChg chg="mod">
          <ac:chgData name="RAQUEL GARCIA MARAÑON" userId="S::raqgar13@ucm.es::bf9031e0-3dca-4548-8fb6-563efc93dac0" providerId="AD" clId="Web-{14FABC45-75F1-04AA-FEF3-C20AAE94B507}" dt="2024-07-22T14:07:08.962" v="651" actId="20577"/>
          <ac:spMkLst>
            <pc:docMk/>
            <pc:sldMk cId="430403476" sldId="320"/>
            <ac:spMk id="3" creationId="{375DADF2-8E4D-6C0E-0FA2-C5228AF29C1D}"/>
          </ac:spMkLst>
        </pc:spChg>
        <pc:spChg chg="del">
          <ac:chgData name="RAQUEL GARCIA MARAÑON" userId="S::raqgar13@ucm.es::bf9031e0-3dca-4548-8fb6-563efc93dac0" providerId="AD" clId="Web-{14FABC45-75F1-04AA-FEF3-C20AAE94B507}" dt="2024-07-22T14:07:11.462" v="652"/>
          <ac:spMkLst>
            <pc:docMk/>
            <pc:sldMk cId="430403476" sldId="320"/>
            <ac:spMk id="4" creationId="{2CFADA2D-CE7A-511E-45B9-EAF4FA520E34}"/>
          </ac:spMkLst>
        </pc:spChg>
        <pc:spChg chg="add mod">
          <ac:chgData name="RAQUEL GARCIA MARAÑON" userId="S::raqgar13@ucm.es::bf9031e0-3dca-4548-8fb6-563efc93dac0" providerId="AD" clId="Web-{14FABC45-75F1-04AA-FEF3-C20AAE94B507}" dt="2024-07-22T14:07:11.462" v="652"/>
          <ac:spMkLst>
            <pc:docMk/>
            <pc:sldMk cId="430403476" sldId="320"/>
            <ac:spMk id="7" creationId="{36D19021-4740-A4A8-B70A-BB96CECAE463}"/>
          </ac:spMkLst>
        </pc:spChg>
      </pc:sldChg>
    </pc:docChg>
  </pc:docChgLst>
  <pc:docChgLst>
    <pc:chgData name="RAQUEL GARCIA MARAÑON" userId="S::raqgar13@ucm.es::bf9031e0-3dca-4548-8fb6-563efc93dac0" providerId="AD" clId="Web-{62CD184C-BF05-0580-64E8-36B6487DD06F}"/>
    <pc:docChg chg="addSld delSld modSld sldOrd">
      <pc:chgData name="RAQUEL GARCIA MARAÑON" userId="S::raqgar13@ucm.es::bf9031e0-3dca-4548-8fb6-563efc93dac0" providerId="AD" clId="Web-{62CD184C-BF05-0580-64E8-36B6487DD06F}" dt="2024-07-22T14:40:22.045" v="642" actId="20577"/>
      <pc:docMkLst>
        <pc:docMk/>
      </pc:docMkLst>
      <pc:sldChg chg="modSp">
        <pc:chgData name="RAQUEL GARCIA MARAÑON" userId="S::raqgar13@ucm.es::bf9031e0-3dca-4548-8fb6-563efc93dac0" providerId="AD" clId="Web-{62CD184C-BF05-0580-64E8-36B6487DD06F}" dt="2024-07-22T14:40:22.045" v="642" actId="20577"/>
        <pc:sldMkLst>
          <pc:docMk/>
          <pc:sldMk cId="769932640" sldId="309"/>
        </pc:sldMkLst>
        <pc:spChg chg="mod">
          <ac:chgData name="RAQUEL GARCIA MARAÑON" userId="S::raqgar13@ucm.es::bf9031e0-3dca-4548-8fb6-563efc93dac0" providerId="AD" clId="Web-{62CD184C-BF05-0580-64E8-36B6487DD06F}" dt="2024-07-22T14:39:42.653" v="592" actId="20577"/>
          <ac:spMkLst>
            <pc:docMk/>
            <pc:sldMk cId="769932640" sldId="309"/>
            <ac:spMk id="7" creationId="{E82E216E-9EE0-9D3F-D692-083F575A3D04}"/>
          </ac:spMkLst>
        </pc:spChg>
        <pc:spChg chg="mod">
          <ac:chgData name="RAQUEL GARCIA MARAÑON" userId="S::raqgar13@ucm.es::bf9031e0-3dca-4548-8fb6-563efc93dac0" providerId="AD" clId="Web-{62CD184C-BF05-0580-64E8-36B6487DD06F}" dt="2024-07-22T14:40:22.045" v="642" actId="20577"/>
          <ac:spMkLst>
            <pc:docMk/>
            <pc:sldMk cId="769932640" sldId="309"/>
            <ac:spMk id="10" creationId="{1F398FDD-E639-CF6A-B875-443655F2B31B}"/>
          </ac:spMkLst>
        </pc:spChg>
      </pc:sldChg>
      <pc:sldChg chg="delSp">
        <pc:chgData name="RAQUEL GARCIA MARAÑON" userId="S::raqgar13@ucm.es::bf9031e0-3dca-4548-8fb6-563efc93dac0" providerId="AD" clId="Web-{62CD184C-BF05-0580-64E8-36B6487DD06F}" dt="2024-07-22T14:10:53.368" v="0"/>
        <pc:sldMkLst>
          <pc:docMk/>
          <pc:sldMk cId="430403476" sldId="320"/>
        </pc:sldMkLst>
        <pc:spChg chg="del">
          <ac:chgData name="RAQUEL GARCIA MARAÑON" userId="S::raqgar13@ucm.es::bf9031e0-3dca-4548-8fb6-563efc93dac0" providerId="AD" clId="Web-{62CD184C-BF05-0580-64E8-36B6487DD06F}" dt="2024-07-22T14:10:53.368" v="0"/>
          <ac:spMkLst>
            <pc:docMk/>
            <pc:sldMk cId="430403476" sldId="320"/>
            <ac:spMk id="7" creationId="{36D19021-4740-A4A8-B70A-BB96CECAE463}"/>
          </ac:spMkLst>
        </pc:spChg>
      </pc:sldChg>
      <pc:sldChg chg="addSp delSp modSp">
        <pc:chgData name="RAQUEL GARCIA MARAÑON" userId="S::raqgar13@ucm.es::bf9031e0-3dca-4548-8fb6-563efc93dac0" providerId="AD" clId="Web-{62CD184C-BF05-0580-64E8-36B6487DD06F}" dt="2024-07-22T14:17:50.775" v="174"/>
        <pc:sldMkLst>
          <pc:docMk/>
          <pc:sldMk cId="569699605" sldId="321"/>
        </pc:sldMkLst>
        <pc:spChg chg="mod">
          <ac:chgData name="RAQUEL GARCIA MARAÑON" userId="S::raqgar13@ucm.es::bf9031e0-3dca-4548-8fb6-563efc93dac0" providerId="AD" clId="Web-{62CD184C-BF05-0580-64E8-36B6487DD06F}" dt="2024-07-22T14:14:56.627" v="69" actId="20577"/>
          <ac:spMkLst>
            <pc:docMk/>
            <pc:sldMk cId="569699605" sldId="321"/>
            <ac:spMk id="2" creationId="{6DBDB0AE-5ADD-1975-6BDD-38608925072A}"/>
          </ac:spMkLst>
        </pc:spChg>
        <pc:spChg chg="mod">
          <ac:chgData name="RAQUEL GARCIA MARAÑON" userId="S::raqgar13@ucm.es::bf9031e0-3dca-4548-8fb6-563efc93dac0" providerId="AD" clId="Web-{62CD184C-BF05-0580-64E8-36B6487DD06F}" dt="2024-07-22T14:17:33.243" v="170" actId="20577"/>
          <ac:spMkLst>
            <pc:docMk/>
            <pc:sldMk cId="569699605" sldId="321"/>
            <ac:spMk id="3" creationId="{E374C67C-D286-74AE-086C-3E45FF9D9542}"/>
          </ac:spMkLst>
        </pc:spChg>
        <pc:spChg chg="mod">
          <ac:chgData name="RAQUEL GARCIA MARAÑON" userId="S::raqgar13@ucm.es::bf9031e0-3dca-4548-8fb6-563efc93dac0" providerId="AD" clId="Web-{62CD184C-BF05-0580-64E8-36B6487DD06F}" dt="2024-07-22T14:16:52.038" v="134" actId="20577"/>
          <ac:spMkLst>
            <pc:docMk/>
            <pc:sldMk cId="569699605" sldId="321"/>
            <ac:spMk id="4" creationId="{701C2F4A-ABC8-39B2-B7BB-36C02B7A4540}"/>
          </ac:spMkLst>
        </pc:spChg>
        <pc:spChg chg="add del mod">
          <ac:chgData name="RAQUEL GARCIA MARAÑON" userId="S::raqgar13@ucm.es::bf9031e0-3dca-4548-8fb6-563efc93dac0" providerId="AD" clId="Web-{62CD184C-BF05-0580-64E8-36B6487DD06F}" dt="2024-07-22T14:17:50.775" v="174"/>
          <ac:spMkLst>
            <pc:docMk/>
            <pc:sldMk cId="569699605" sldId="321"/>
            <ac:spMk id="6" creationId="{168535F5-2A92-7173-0AF1-76A5D9757FBC}"/>
          </ac:spMkLst>
        </pc:spChg>
      </pc:sldChg>
      <pc:sldChg chg="addSp delSp modSp">
        <pc:chgData name="RAQUEL GARCIA MARAÑON" userId="S::raqgar13@ucm.es::bf9031e0-3dca-4548-8fb6-563efc93dac0" providerId="AD" clId="Web-{62CD184C-BF05-0580-64E8-36B6487DD06F}" dt="2024-07-22T14:39:20.996" v="585" actId="20577"/>
        <pc:sldMkLst>
          <pc:docMk/>
          <pc:sldMk cId="1517447069" sldId="322"/>
        </pc:sldMkLst>
        <pc:spChg chg="mod">
          <ac:chgData name="RAQUEL GARCIA MARAÑON" userId="S::raqgar13@ucm.es::bf9031e0-3dca-4548-8fb6-563efc93dac0" providerId="AD" clId="Web-{62CD184C-BF05-0580-64E8-36B6487DD06F}" dt="2024-07-22T14:39:20.996" v="585" actId="20577"/>
          <ac:spMkLst>
            <pc:docMk/>
            <pc:sldMk cId="1517447069" sldId="322"/>
            <ac:spMk id="2" creationId="{56FEAA13-E02F-EB47-E510-E3F48A95F847}"/>
          </ac:spMkLst>
        </pc:spChg>
        <pc:spChg chg="mod">
          <ac:chgData name="RAQUEL GARCIA MARAÑON" userId="S::raqgar13@ucm.es::bf9031e0-3dca-4548-8fb6-563efc93dac0" providerId="AD" clId="Web-{62CD184C-BF05-0580-64E8-36B6487DD06F}" dt="2024-07-22T14:23:38.866" v="307" actId="20577"/>
          <ac:spMkLst>
            <pc:docMk/>
            <pc:sldMk cId="1517447069" sldId="322"/>
            <ac:spMk id="3" creationId="{05E26637-007F-EC9E-F644-AAFBA0900F3C}"/>
          </ac:spMkLst>
        </pc:spChg>
        <pc:spChg chg="add mod">
          <ac:chgData name="RAQUEL GARCIA MARAÑON" userId="S::raqgar13@ucm.es::bf9031e0-3dca-4548-8fb6-563efc93dac0" providerId="AD" clId="Web-{62CD184C-BF05-0580-64E8-36B6487DD06F}" dt="2024-07-22T14:23:45.991" v="308"/>
          <ac:spMkLst>
            <pc:docMk/>
            <pc:sldMk cId="1517447069" sldId="322"/>
            <ac:spMk id="6" creationId="{117AF6AB-9B53-6887-8727-31C4D95E28F4}"/>
          </ac:spMkLst>
        </pc:spChg>
        <pc:picChg chg="del">
          <ac:chgData name="RAQUEL GARCIA MARAÑON" userId="S::raqgar13@ucm.es::bf9031e0-3dca-4548-8fb6-563efc93dac0" providerId="AD" clId="Web-{62CD184C-BF05-0580-64E8-36B6487DD06F}" dt="2024-07-22T14:23:45.991" v="308"/>
          <ac:picMkLst>
            <pc:docMk/>
            <pc:sldMk cId="1517447069" sldId="322"/>
            <ac:picMk id="18" creationId="{1609D79A-E8EF-302E-E8CA-07C644CE0E0F}"/>
          </ac:picMkLst>
        </pc:picChg>
      </pc:sldChg>
      <pc:sldChg chg="del">
        <pc:chgData name="RAQUEL GARCIA MARAÑON" userId="S::raqgar13@ucm.es::bf9031e0-3dca-4548-8fb6-563efc93dac0" providerId="AD" clId="Web-{62CD184C-BF05-0580-64E8-36B6487DD06F}" dt="2024-07-22T14:20:26.546" v="219"/>
        <pc:sldMkLst>
          <pc:docMk/>
          <pc:sldMk cId="2149261472" sldId="323"/>
        </pc:sldMkLst>
      </pc:sldChg>
      <pc:sldChg chg="addSp delSp modSp">
        <pc:chgData name="RAQUEL GARCIA MARAÑON" userId="S::raqgar13@ucm.es::bf9031e0-3dca-4548-8fb6-563efc93dac0" providerId="AD" clId="Web-{62CD184C-BF05-0580-64E8-36B6487DD06F}" dt="2024-07-22T14:39:34.215" v="588"/>
        <pc:sldMkLst>
          <pc:docMk/>
          <pc:sldMk cId="2398406067" sldId="324"/>
        </pc:sldMkLst>
        <pc:spChg chg="mod">
          <ac:chgData name="RAQUEL GARCIA MARAÑON" userId="S::raqgar13@ucm.es::bf9031e0-3dca-4548-8fb6-563efc93dac0" providerId="AD" clId="Web-{62CD184C-BF05-0580-64E8-36B6487DD06F}" dt="2024-07-22T14:21:00.126" v="230" actId="20577"/>
          <ac:spMkLst>
            <pc:docMk/>
            <pc:sldMk cId="2398406067" sldId="324"/>
            <ac:spMk id="2" creationId="{B4386DBB-D0DC-05D4-788C-E10EEF6B4A91}"/>
          </ac:spMkLst>
        </pc:spChg>
        <pc:spChg chg="del">
          <ac:chgData name="RAQUEL GARCIA MARAÑON" userId="S::raqgar13@ucm.es::bf9031e0-3dca-4548-8fb6-563efc93dac0" providerId="AD" clId="Web-{62CD184C-BF05-0580-64E8-36B6487DD06F}" dt="2024-07-22T14:39:29.934" v="586"/>
          <ac:spMkLst>
            <pc:docMk/>
            <pc:sldMk cId="2398406067" sldId="324"/>
            <ac:spMk id="3" creationId="{F0E41F64-E350-1F21-8A57-E740F48F3132}"/>
          </ac:spMkLst>
        </pc:spChg>
        <pc:spChg chg="del">
          <ac:chgData name="RAQUEL GARCIA MARAÑON" userId="S::raqgar13@ucm.es::bf9031e0-3dca-4548-8fb6-563efc93dac0" providerId="AD" clId="Web-{62CD184C-BF05-0580-64E8-36B6487DD06F}" dt="2024-07-22T14:39:31.590" v="587"/>
          <ac:spMkLst>
            <pc:docMk/>
            <pc:sldMk cId="2398406067" sldId="324"/>
            <ac:spMk id="4" creationId="{3735AC68-D86C-E73B-5402-F22C9F54DC0C}"/>
          </ac:spMkLst>
        </pc:spChg>
        <pc:spChg chg="add mod">
          <ac:chgData name="RAQUEL GARCIA MARAÑON" userId="S::raqgar13@ucm.es::bf9031e0-3dca-4548-8fb6-563efc93dac0" providerId="AD" clId="Web-{62CD184C-BF05-0580-64E8-36B6487DD06F}" dt="2024-07-22T14:39:29.934" v="586"/>
          <ac:spMkLst>
            <pc:docMk/>
            <pc:sldMk cId="2398406067" sldId="324"/>
            <ac:spMk id="7" creationId="{5B3FEAD2-C62C-5A74-BD9C-45A0E6177BE3}"/>
          </ac:spMkLst>
        </pc:spChg>
        <pc:spChg chg="add del mod">
          <ac:chgData name="RAQUEL GARCIA MARAÑON" userId="S::raqgar13@ucm.es::bf9031e0-3dca-4548-8fb6-563efc93dac0" providerId="AD" clId="Web-{62CD184C-BF05-0580-64E8-36B6487DD06F}" dt="2024-07-22T14:39:34.215" v="588"/>
          <ac:spMkLst>
            <pc:docMk/>
            <pc:sldMk cId="2398406067" sldId="324"/>
            <ac:spMk id="9" creationId="{9A611185-32D2-7FAA-825A-8D6D23A50F71}"/>
          </ac:spMkLst>
        </pc:spChg>
      </pc:sldChg>
      <pc:sldChg chg="addSp delSp modSp del mod modClrScheme chgLayout">
        <pc:chgData name="RAQUEL GARCIA MARAÑON" userId="S::raqgar13@ucm.es::bf9031e0-3dca-4548-8fb6-563efc93dac0" providerId="AD" clId="Web-{62CD184C-BF05-0580-64E8-36B6487DD06F}" dt="2024-07-22T14:20:33.515" v="220"/>
        <pc:sldMkLst>
          <pc:docMk/>
          <pc:sldMk cId="2323500703" sldId="325"/>
        </pc:sldMkLst>
        <pc:spChg chg="mod">
          <ac:chgData name="RAQUEL GARCIA MARAÑON" userId="S::raqgar13@ucm.es::bf9031e0-3dca-4548-8fb6-563efc93dac0" providerId="AD" clId="Web-{62CD184C-BF05-0580-64E8-36B6487DD06F}" dt="2024-07-22T14:20:12.952" v="218"/>
          <ac:spMkLst>
            <pc:docMk/>
            <pc:sldMk cId="2323500703" sldId="325"/>
            <ac:spMk id="2" creationId="{958ECED9-3D31-C7EF-C4E5-0D218F611807}"/>
          </ac:spMkLst>
        </pc:spChg>
        <pc:spChg chg="mod ord">
          <ac:chgData name="RAQUEL GARCIA MARAÑON" userId="S::raqgar13@ucm.es::bf9031e0-3dca-4548-8fb6-563efc93dac0" providerId="AD" clId="Web-{62CD184C-BF05-0580-64E8-36B6487DD06F}" dt="2024-07-22T14:20:12.952" v="218"/>
          <ac:spMkLst>
            <pc:docMk/>
            <pc:sldMk cId="2323500703" sldId="325"/>
            <ac:spMk id="4" creationId="{BFE50FF3-CE3C-DDFB-B8EA-5BA1668A1068}"/>
          </ac:spMkLst>
        </pc:spChg>
        <pc:spChg chg="add del mod">
          <ac:chgData name="RAQUEL GARCIA MARAÑON" userId="S::raqgar13@ucm.es::bf9031e0-3dca-4548-8fb6-563efc93dac0" providerId="AD" clId="Web-{62CD184C-BF05-0580-64E8-36B6487DD06F}" dt="2024-07-22T14:19:49.467" v="215"/>
          <ac:spMkLst>
            <pc:docMk/>
            <pc:sldMk cId="2323500703" sldId="325"/>
            <ac:spMk id="6" creationId="{85EDA642-AD1D-6FC7-5EE6-267419D6ADB1}"/>
          </ac:spMkLst>
        </pc:spChg>
        <pc:spChg chg="add mod">
          <ac:chgData name="RAQUEL GARCIA MARAÑON" userId="S::raqgar13@ucm.es::bf9031e0-3dca-4548-8fb6-563efc93dac0" providerId="AD" clId="Web-{62CD184C-BF05-0580-64E8-36B6487DD06F}" dt="2024-07-22T14:20:12.952" v="218"/>
          <ac:spMkLst>
            <pc:docMk/>
            <pc:sldMk cId="2323500703" sldId="325"/>
            <ac:spMk id="7" creationId="{819BF984-C9D3-0E86-5CCD-C31667D7C196}"/>
          </ac:spMkLst>
        </pc:spChg>
        <pc:graphicFrameChg chg="del">
          <ac:chgData name="RAQUEL GARCIA MARAÑON" userId="S::raqgar13@ucm.es::bf9031e0-3dca-4548-8fb6-563efc93dac0" providerId="AD" clId="Web-{62CD184C-BF05-0580-64E8-36B6487DD06F}" dt="2024-07-22T14:18:58.980" v="180"/>
          <ac:graphicFrameMkLst>
            <pc:docMk/>
            <pc:sldMk cId="2323500703" sldId="325"/>
            <ac:graphicFrameMk id="5" creationId="{B782709C-FC0C-E355-9C94-A8EE025BAC7B}"/>
          </ac:graphicFrameMkLst>
        </pc:graphicFrameChg>
      </pc:sldChg>
      <pc:sldChg chg="addSp modSp add mod replId modClrScheme chgLayout">
        <pc:chgData name="RAQUEL GARCIA MARAÑON" userId="S::raqgar13@ucm.es::bf9031e0-3dca-4548-8fb6-563efc93dac0" providerId="AD" clId="Web-{62CD184C-BF05-0580-64E8-36B6487DD06F}" dt="2024-07-22T14:14:39.361" v="66" actId="14100"/>
        <pc:sldMkLst>
          <pc:docMk/>
          <pc:sldMk cId="4291039021" sldId="326"/>
        </pc:sldMkLst>
        <pc:spChg chg="mod">
          <ac:chgData name="RAQUEL GARCIA MARAÑON" userId="S::raqgar13@ucm.es::bf9031e0-3dca-4548-8fb6-563efc93dac0" providerId="AD" clId="Web-{62CD184C-BF05-0580-64E8-36B6487DD06F}" dt="2024-07-22T14:13:49.562" v="52"/>
          <ac:spMkLst>
            <pc:docMk/>
            <pc:sldMk cId="4291039021" sldId="326"/>
            <ac:spMk id="2" creationId="{F992D586-3F7C-3202-E4F4-1F65B9A7D428}"/>
          </ac:spMkLst>
        </pc:spChg>
        <pc:spChg chg="mod">
          <ac:chgData name="RAQUEL GARCIA MARAÑON" userId="S::raqgar13@ucm.es::bf9031e0-3dca-4548-8fb6-563efc93dac0" providerId="AD" clId="Web-{62CD184C-BF05-0580-64E8-36B6487DD06F}" dt="2024-07-22T14:14:39.361" v="66" actId="14100"/>
          <ac:spMkLst>
            <pc:docMk/>
            <pc:sldMk cId="4291039021" sldId="326"/>
            <ac:spMk id="3" creationId="{375DADF2-8E4D-6C0E-0FA2-C5228AF29C1D}"/>
          </ac:spMkLst>
        </pc:spChg>
        <pc:spChg chg="mod ord">
          <ac:chgData name="RAQUEL GARCIA MARAÑON" userId="S::raqgar13@ucm.es::bf9031e0-3dca-4548-8fb6-563efc93dac0" providerId="AD" clId="Web-{62CD184C-BF05-0580-64E8-36B6487DD06F}" dt="2024-07-22T14:13:49.562" v="52"/>
          <ac:spMkLst>
            <pc:docMk/>
            <pc:sldMk cId="4291039021" sldId="326"/>
            <ac:spMk id="5" creationId="{FD4FFC83-A1E8-FCEA-2C47-38C5ADAEA1CA}"/>
          </ac:spMkLst>
        </pc:spChg>
        <pc:spChg chg="add mod">
          <ac:chgData name="RAQUEL GARCIA MARAÑON" userId="S::raqgar13@ucm.es::bf9031e0-3dca-4548-8fb6-563efc93dac0" providerId="AD" clId="Web-{62CD184C-BF05-0580-64E8-36B6487DD06F}" dt="2024-07-22T14:14:24.517" v="61" actId="20577"/>
          <ac:spMkLst>
            <pc:docMk/>
            <pc:sldMk cId="4291039021" sldId="326"/>
            <ac:spMk id="7" creationId="{62C72B32-3439-E6D0-3305-576A6EDAD6AD}"/>
          </ac:spMkLst>
        </pc:spChg>
        <pc:picChg chg="add mod modCrop">
          <ac:chgData name="RAQUEL GARCIA MARAÑON" userId="S::raqgar13@ucm.es::bf9031e0-3dca-4548-8fb6-563efc93dac0" providerId="AD" clId="Web-{62CD184C-BF05-0580-64E8-36B6487DD06F}" dt="2024-07-22T14:13:57.297" v="54"/>
          <ac:picMkLst>
            <pc:docMk/>
            <pc:sldMk cId="4291039021" sldId="326"/>
            <ac:picMk id="4" creationId="{8DAD7B37-EC81-6C08-B5E1-128011B1AF3F}"/>
          </ac:picMkLst>
        </pc:picChg>
      </pc:sldChg>
      <pc:sldChg chg="addSp delSp modSp add replId">
        <pc:chgData name="RAQUEL GARCIA MARAÑON" userId="S::raqgar13@ucm.es::bf9031e0-3dca-4548-8fb6-563efc93dac0" providerId="AD" clId="Web-{62CD184C-BF05-0580-64E8-36B6487DD06F}" dt="2024-07-22T14:21:44.955" v="244"/>
        <pc:sldMkLst>
          <pc:docMk/>
          <pc:sldMk cId="4026617493" sldId="327"/>
        </pc:sldMkLst>
        <pc:spChg chg="mod">
          <ac:chgData name="RAQUEL GARCIA MARAÑON" userId="S::raqgar13@ucm.es::bf9031e0-3dca-4548-8fb6-563efc93dac0" providerId="AD" clId="Web-{62CD184C-BF05-0580-64E8-36B6487DD06F}" dt="2024-07-22T14:20:55.907" v="228" actId="20577"/>
          <ac:spMkLst>
            <pc:docMk/>
            <pc:sldMk cId="4026617493" sldId="327"/>
            <ac:spMk id="2" creationId="{B4386DBB-D0DC-05D4-788C-E10EEF6B4A91}"/>
          </ac:spMkLst>
        </pc:spChg>
        <pc:spChg chg="del">
          <ac:chgData name="RAQUEL GARCIA MARAÑON" userId="S::raqgar13@ucm.es::bf9031e0-3dca-4548-8fb6-563efc93dac0" providerId="AD" clId="Web-{62CD184C-BF05-0580-64E8-36B6487DD06F}" dt="2024-07-22T14:21:40.377" v="241"/>
          <ac:spMkLst>
            <pc:docMk/>
            <pc:sldMk cId="4026617493" sldId="327"/>
            <ac:spMk id="3" creationId="{F0E41F64-E350-1F21-8A57-E740F48F3132}"/>
          </ac:spMkLst>
        </pc:spChg>
        <pc:spChg chg="del">
          <ac:chgData name="RAQUEL GARCIA MARAÑON" userId="S::raqgar13@ucm.es::bf9031e0-3dca-4548-8fb6-563efc93dac0" providerId="AD" clId="Web-{62CD184C-BF05-0580-64E8-36B6487DD06F}" dt="2024-07-22T14:21:43.549" v="243"/>
          <ac:spMkLst>
            <pc:docMk/>
            <pc:sldMk cId="4026617493" sldId="327"/>
            <ac:spMk id="4" creationId="{3735AC68-D86C-E73B-5402-F22C9F54DC0C}"/>
          </ac:spMkLst>
        </pc:spChg>
        <pc:spChg chg="add del mod">
          <ac:chgData name="RAQUEL GARCIA MARAÑON" userId="S::raqgar13@ucm.es::bf9031e0-3dca-4548-8fb6-563efc93dac0" providerId="AD" clId="Web-{62CD184C-BF05-0580-64E8-36B6487DD06F}" dt="2024-07-22T14:21:42.143" v="242"/>
          <ac:spMkLst>
            <pc:docMk/>
            <pc:sldMk cId="4026617493" sldId="327"/>
            <ac:spMk id="7" creationId="{16A84933-54CC-30D9-133D-7C06674C1024}"/>
          </ac:spMkLst>
        </pc:spChg>
        <pc:spChg chg="add del mod">
          <ac:chgData name="RAQUEL GARCIA MARAÑON" userId="S::raqgar13@ucm.es::bf9031e0-3dca-4548-8fb6-563efc93dac0" providerId="AD" clId="Web-{62CD184C-BF05-0580-64E8-36B6487DD06F}" dt="2024-07-22T14:21:44.955" v="244"/>
          <ac:spMkLst>
            <pc:docMk/>
            <pc:sldMk cId="4026617493" sldId="327"/>
            <ac:spMk id="9" creationId="{EE800A46-3690-D76F-4AD8-106249D895CA}"/>
          </ac:spMkLst>
        </pc:spChg>
      </pc:sldChg>
      <pc:sldChg chg="addSp delSp modSp add replId">
        <pc:chgData name="RAQUEL GARCIA MARAÑON" userId="S::raqgar13@ucm.es::bf9031e0-3dca-4548-8fb6-563efc93dac0" providerId="AD" clId="Web-{62CD184C-BF05-0580-64E8-36B6487DD06F}" dt="2024-07-22T14:22:40.551" v="268" actId="1076"/>
        <pc:sldMkLst>
          <pc:docMk/>
          <pc:sldMk cId="1290893437" sldId="328"/>
        </pc:sldMkLst>
        <pc:spChg chg="mod">
          <ac:chgData name="RAQUEL GARCIA MARAÑON" userId="S::raqgar13@ucm.es::bf9031e0-3dca-4548-8fb6-563efc93dac0" providerId="AD" clId="Web-{62CD184C-BF05-0580-64E8-36B6487DD06F}" dt="2024-07-22T14:21:52.721" v="246" actId="20577"/>
          <ac:spMkLst>
            <pc:docMk/>
            <pc:sldMk cId="1290893437" sldId="328"/>
            <ac:spMk id="2" creationId="{B4386DBB-D0DC-05D4-788C-E10EEF6B4A91}"/>
          </ac:spMkLst>
        </pc:spChg>
        <pc:spChg chg="del">
          <ac:chgData name="RAQUEL GARCIA MARAÑON" userId="S::raqgar13@ucm.es::bf9031e0-3dca-4548-8fb6-563efc93dac0" providerId="AD" clId="Web-{62CD184C-BF05-0580-64E8-36B6487DD06F}" dt="2024-07-22T14:21:35.408" v="239"/>
          <ac:spMkLst>
            <pc:docMk/>
            <pc:sldMk cId="1290893437" sldId="328"/>
            <ac:spMk id="3" creationId="{F0E41F64-E350-1F21-8A57-E740F48F3132}"/>
          </ac:spMkLst>
        </pc:spChg>
        <pc:spChg chg="del">
          <ac:chgData name="RAQUEL GARCIA MARAÑON" userId="S::raqgar13@ucm.es::bf9031e0-3dca-4548-8fb6-563efc93dac0" providerId="AD" clId="Web-{62CD184C-BF05-0580-64E8-36B6487DD06F}" dt="2024-07-22T14:21:32.814" v="238"/>
          <ac:spMkLst>
            <pc:docMk/>
            <pc:sldMk cId="1290893437" sldId="328"/>
            <ac:spMk id="4" creationId="{3735AC68-D86C-E73B-5402-F22C9F54DC0C}"/>
          </ac:spMkLst>
        </pc:spChg>
        <pc:spChg chg="add del mod">
          <ac:chgData name="RAQUEL GARCIA MARAÑON" userId="S::raqgar13@ucm.es::bf9031e0-3dca-4548-8fb6-563efc93dac0" providerId="AD" clId="Web-{62CD184C-BF05-0580-64E8-36B6487DD06F}" dt="2024-07-22T14:21:37.252" v="240"/>
          <ac:spMkLst>
            <pc:docMk/>
            <pc:sldMk cId="1290893437" sldId="328"/>
            <ac:spMk id="7" creationId="{4420138E-9BB5-C63F-C7E0-DCC0781045EC}"/>
          </ac:spMkLst>
        </pc:spChg>
        <pc:spChg chg="add del mod">
          <ac:chgData name="RAQUEL GARCIA MARAÑON" userId="S::raqgar13@ucm.es::bf9031e0-3dca-4548-8fb6-563efc93dac0" providerId="AD" clId="Web-{62CD184C-BF05-0580-64E8-36B6487DD06F}" dt="2024-07-22T14:21:48.002" v="245"/>
          <ac:spMkLst>
            <pc:docMk/>
            <pc:sldMk cId="1290893437" sldId="328"/>
            <ac:spMk id="9" creationId="{1E80A6BB-91B0-02E1-1486-4A9F5CFB49D6}"/>
          </ac:spMkLst>
        </pc:spChg>
        <pc:spChg chg="add del mod">
          <ac:chgData name="RAQUEL GARCIA MARAÑON" userId="S::raqgar13@ucm.es::bf9031e0-3dca-4548-8fb6-563efc93dac0" providerId="AD" clId="Web-{62CD184C-BF05-0580-64E8-36B6487DD06F}" dt="2024-07-22T14:21:57.034" v="251"/>
          <ac:spMkLst>
            <pc:docMk/>
            <pc:sldMk cId="1290893437" sldId="328"/>
            <ac:spMk id="10" creationId="{F9ACD814-0CC1-02AB-40A9-F201844F8505}"/>
          </ac:spMkLst>
        </pc:spChg>
        <pc:spChg chg="add mod">
          <ac:chgData name="RAQUEL GARCIA MARAÑON" userId="S::raqgar13@ucm.es::bf9031e0-3dca-4548-8fb6-563efc93dac0" providerId="AD" clId="Web-{62CD184C-BF05-0580-64E8-36B6487DD06F}" dt="2024-07-22T14:22:40.551" v="268" actId="1076"/>
          <ac:spMkLst>
            <pc:docMk/>
            <pc:sldMk cId="1290893437" sldId="328"/>
            <ac:spMk id="11" creationId="{09A539C7-C504-21E6-1E94-E66356989A88}"/>
          </ac:spMkLst>
        </pc:spChg>
      </pc:sldChg>
      <pc:sldChg chg="addSp delSp modSp add replId">
        <pc:chgData name="RAQUEL GARCIA MARAÑON" userId="S::raqgar13@ucm.es::bf9031e0-3dca-4548-8fb6-563efc93dac0" providerId="AD" clId="Web-{62CD184C-BF05-0580-64E8-36B6487DD06F}" dt="2024-07-22T14:30:06.318" v="377"/>
        <pc:sldMkLst>
          <pc:docMk/>
          <pc:sldMk cId="3072178622" sldId="329"/>
        </pc:sldMkLst>
        <pc:spChg chg="mod">
          <ac:chgData name="RAQUEL GARCIA MARAÑON" userId="S::raqgar13@ucm.es::bf9031e0-3dca-4548-8fb6-563efc93dac0" providerId="AD" clId="Web-{62CD184C-BF05-0580-64E8-36B6487DD06F}" dt="2024-07-22T14:24:12.383" v="314" actId="20577"/>
          <ac:spMkLst>
            <pc:docMk/>
            <pc:sldMk cId="3072178622" sldId="329"/>
            <ac:spMk id="3" creationId="{E374C67C-D286-74AE-086C-3E45FF9D9542}"/>
          </ac:spMkLst>
        </pc:spChg>
        <pc:spChg chg="del mod">
          <ac:chgData name="RAQUEL GARCIA MARAÑON" userId="S::raqgar13@ucm.es::bf9031e0-3dca-4548-8fb6-563efc93dac0" providerId="AD" clId="Web-{62CD184C-BF05-0580-64E8-36B6487DD06F}" dt="2024-07-22T14:24:19.774" v="319"/>
          <ac:spMkLst>
            <pc:docMk/>
            <pc:sldMk cId="3072178622" sldId="329"/>
            <ac:spMk id="4" creationId="{701C2F4A-ABC8-39B2-B7BB-36C02B7A4540}"/>
          </ac:spMkLst>
        </pc:spChg>
        <pc:spChg chg="add del mod">
          <ac:chgData name="RAQUEL GARCIA MARAÑON" userId="S::raqgar13@ucm.es::bf9031e0-3dca-4548-8fb6-563efc93dac0" providerId="AD" clId="Web-{62CD184C-BF05-0580-64E8-36B6487DD06F}" dt="2024-07-22T14:26:28.716" v="350"/>
          <ac:spMkLst>
            <pc:docMk/>
            <pc:sldMk cId="3072178622" sldId="329"/>
            <ac:spMk id="7" creationId="{0F03FDB3-20D5-5FAC-DF1C-63BE109F177D}"/>
          </ac:spMkLst>
        </pc:spChg>
        <pc:graphicFrameChg chg="add del mod ord modGraphic">
          <ac:chgData name="RAQUEL GARCIA MARAÑON" userId="S::raqgar13@ucm.es::bf9031e0-3dca-4548-8fb6-563efc93dac0" providerId="AD" clId="Web-{62CD184C-BF05-0580-64E8-36B6487DD06F}" dt="2024-07-22T14:24:25.665" v="349"/>
          <ac:graphicFrameMkLst>
            <pc:docMk/>
            <pc:sldMk cId="3072178622" sldId="329"/>
            <ac:graphicFrameMk id="9" creationId="{EF6C353F-4B9B-B8A4-8E07-AE8178B94479}"/>
          </ac:graphicFrameMkLst>
        </pc:graphicFrameChg>
        <pc:graphicFrameChg chg="add del mod">
          <ac:chgData name="RAQUEL GARCIA MARAÑON" userId="S::raqgar13@ucm.es::bf9031e0-3dca-4548-8fb6-563efc93dac0" providerId="AD" clId="Web-{62CD184C-BF05-0580-64E8-36B6487DD06F}" dt="2024-07-22T14:24:25.665" v="348"/>
          <ac:graphicFrameMkLst>
            <pc:docMk/>
            <pc:sldMk cId="3072178622" sldId="329"/>
            <ac:graphicFrameMk id="11" creationId="{C1DFC207-4D58-7E1F-1DD2-2C5A4D1B397B}"/>
          </ac:graphicFrameMkLst>
        </pc:graphicFrameChg>
        <pc:graphicFrameChg chg="add del mod">
          <ac:chgData name="RAQUEL GARCIA MARAÑON" userId="S::raqgar13@ucm.es::bf9031e0-3dca-4548-8fb6-563efc93dac0" providerId="AD" clId="Web-{62CD184C-BF05-0580-64E8-36B6487DD06F}" dt="2024-07-22T14:24:25.665" v="347"/>
          <ac:graphicFrameMkLst>
            <pc:docMk/>
            <pc:sldMk cId="3072178622" sldId="329"/>
            <ac:graphicFrameMk id="13" creationId="{A162B9DC-9EF0-2A3A-EB94-26B8C15B7922}"/>
          </ac:graphicFrameMkLst>
        </pc:graphicFrameChg>
        <pc:graphicFrameChg chg="add del mod">
          <ac:chgData name="RAQUEL GARCIA MARAÑON" userId="S::raqgar13@ucm.es::bf9031e0-3dca-4548-8fb6-563efc93dac0" providerId="AD" clId="Web-{62CD184C-BF05-0580-64E8-36B6487DD06F}" dt="2024-07-22T14:24:25.665" v="346"/>
          <ac:graphicFrameMkLst>
            <pc:docMk/>
            <pc:sldMk cId="3072178622" sldId="329"/>
            <ac:graphicFrameMk id="15" creationId="{4DFE0240-740F-FB22-4D7B-4B6042677906}"/>
          </ac:graphicFrameMkLst>
        </pc:graphicFrameChg>
        <pc:graphicFrameChg chg="add del mod">
          <ac:chgData name="RAQUEL GARCIA MARAÑON" userId="S::raqgar13@ucm.es::bf9031e0-3dca-4548-8fb6-563efc93dac0" providerId="AD" clId="Web-{62CD184C-BF05-0580-64E8-36B6487DD06F}" dt="2024-07-22T14:24:25.665" v="345"/>
          <ac:graphicFrameMkLst>
            <pc:docMk/>
            <pc:sldMk cId="3072178622" sldId="329"/>
            <ac:graphicFrameMk id="17" creationId="{46D5F397-8ABE-04A0-78A2-02F6B874C942}"/>
          </ac:graphicFrameMkLst>
        </pc:graphicFrameChg>
        <pc:graphicFrameChg chg="add del mod">
          <ac:chgData name="RAQUEL GARCIA MARAÑON" userId="S::raqgar13@ucm.es::bf9031e0-3dca-4548-8fb6-563efc93dac0" providerId="AD" clId="Web-{62CD184C-BF05-0580-64E8-36B6487DD06F}" dt="2024-07-22T14:24:25.665" v="344"/>
          <ac:graphicFrameMkLst>
            <pc:docMk/>
            <pc:sldMk cId="3072178622" sldId="329"/>
            <ac:graphicFrameMk id="19" creationId="{459DF3AD-3592-6CF9-5F11-502BE085BA00}"/>
          </ac:graphicFrameMkLst>
        </pc:graphicFrameChg>
        <pc:graphicFrameChg chg="add del mod">
          <ac:chgData name="RAQUEL GARCIA MARAÑON" userId="S::raqgar13@ucm.es::bf9031e0-3dca-4548-8fb6-563efc93dac0" providerId="AD" clId="Web-{62CD184C-BF05-0580-64E8-36B6487DD06F}" dt="2024-07-22T14:24:25.665" v="343"/>
          <ac:graphicFrameMkLst>
            <pc:docMk/>
            <pc:sldMk cId="3072178622" sldId="329"/>
            <ac:graphicFrameMk id="21" creationId="{08FD5705-22F3-8663-3EEB-F83EFE7D05CE}"/>
          </ac:graphicFrameMkLst>
        </pc:graphicFrameChg>
        <pc:graphicFrameChg chg="add del mod">
          <ac:chgData name="RAQUEL GARCIA MARAÑON" userId="S::raqgar13@ucm.es::bf9031e0-3dca-4548-8fb6-563efc93dac0" providerId="AD" clId="Web-{62CD184C-BF05-0580-64E8-36B6487DD06F}" dt="2024-07-22T14:24:25.665" v="342"/>
          <ac:graphicFrameMkLst>
            <pc:docMk/>
            <pc:sldMk cId="3072178622" sldId="329"/>
            <ac:graphicFrameMk id="23" creationId="{B9D325CC-FDC2-89F6-08B7-F4770E958912}"/>
          </ac:graphicFrameMkLst>
        </pc:graphicFrameChg>
        <pc:graphicFrameChg chg="add del mod">
          <ac:chgData name="RAQUEL GARCIA MARAÑON" userId="S::raqgar13@ucm.es::bf9031e0-3dca-4548-8fb6-563efc93dac0" providerId="AD" clId="Web-{62CD184C-BF05-0580-64E8-36B6487DD06F}" dt="2024-07-22T14:24:25.665" v="341"/>
          <ac:graphicFrameMkLst>
            <pc:docMk/>
            <pc:sldMk cId="3072178622" sldId="329"/>
            <ac:graphicFrameMk id="25" creationId="{66372DE1-049B-FFC2-8588-E63CF2D6B527}"/>
          </ac:graphicFrameMkLst>
        </pc:graphicFrameChg>
        <pc:graphicFrameChg chg="add del mod">
          <ac:chgData name="RAQUEL GARCIA MARAÑON" userId="S::raqgar13@ucm.es::bf9031e0-3dca-4548-8fb6-563efc93dac0" providerId="AD" clId="Web-{62CD184C-BF05-0580-64E8-36B6487DD06F}" dt="2024-07-22T14:24:25.665" v="340"/>
          <ac:graphicFrameMkLst>
            <pc:docMk/>
            <pc:sldMk cId="3072178622" sldId="329"/>
            <ac:graphicFrameMk id="27" creationId="{5A2C93EF-45AA-5451-8100-FD2E381E1961}"/>
          </ac:graphicFrameMkLst>
        </pc:graphicFrameChg>
        <pc:graphicFrameChg chg="add del mod">
          <ac:chgData name="RAQUEL GARCIA MARAÑON" userId="S::raqgar13@ucm.es::bf9031e0-3dca-4548-8fb6-563efc93dac0" providerId="AD" clId="Web-{62CD184C-BF05-0580-64E8-36B6487DD06F}" dt="2024-07-22T14:24:25.665" v="339"/>
          <ac:graphicFrameMkLst>
            <pc:docMk/>
            <pc:sldMk cId="3072178622" sldId="329"/>
            <ac:graphicFrameMk id="29" creationId="{A2349C9B-D533-198F-8D01-81BE279CC6DA}"/>
          </ac:graphicFrameMkLst>
        </pc:graphicFrameChg>
        <pc:graphicFrameChg chg="add del mod">
          <ac:chgData name="RAQUEL GARCIA MARAÑON" userId="S::raqgar13@ucm.es::bf9031e0-3dca-4548-8fb6-563efc93dac0" providerId="AD" clId="Web-{62CD184C-BF05-0580-64E8-36B6487DD06F}" dt="2024-07-22T14:24:25.665" v="338"/>
          <ac:graphicFrameMkLst>
            <pc:docMk/>
            <pc:sldMk cId="3072178622" sldId="329"/>
            <ac:graphicFrameMk id="31" creationId="{FE3F6F92-E214-9BD3-6FA4-E2C6F5AFAAB8}"/>
          </ac:graphicFrameMkLst>
        </pc:graphicFrameChg>
        <pc:graphicFrameChg chg="add del mod">
          <ac:chgData name="RAQUEL GARCIA MARAÑON" userId="S::raqgar13@ucm.es::bf9031e0-3dca-4548-8fb6-563efc93dac0" providerId="AD" clId="Web-{62CD184C-BF05-0580-64E8-36B6487DD06F}" dt="2024-07-22T14:24:25.665" v="337"/>
          <ac:graphicFrameMkLst>
            <pc:docMk/>
            <pc:sldMk cId="3072178622" sldId="329"/>
            <ac:graphicFrameMk id="33" creationId="{29F5CE58-6F46-3C70-A974-3EDB17166E24}"/>
          </ac:graphicFrameMkLst>
        </pc:graphicFrameChg>
        <pc:graphicFrameChg chg="add del mod">
          <ac:chgData name="RAQUEL GARCIA MARAÑON" userId="S::raqgar13@ucm.es::bf9031e0-3dca-4548-8fb6-563efc93dac0" providerId="AD" clId="Web-{62CD184C-BF05-0580-64E8-36B6487DD06F}" dt="2024-07-22T14:24:25.665" v="336"/>
          <ac:graphicFrameMkLst>
            <pc:docMk/>
            <pc:sldMk cId="3072178622" sldId="329"/>
            <ac:graphicFrameMk id="35" creationId="{B94E1EDC-0856-C639-02CD-4D44D78F8DFB}"/>
          </ac:graphicFrameMkLst>
        </pc:graphicFrameChg>
        <pc:graphicFrameChg chg="add del mod">
          <ac:chgData name="RAQUEL GARCIA MARAÑON" userId="S::raqgar13@ucm.es::bf9031e0-3dca-4548-8fb6-563efc93dac0" providerId="AD" clId="Web-{62CD184C-BF05-0580-64E8-36B6487DD06F}" dt="2024-07-22T14:24:25.665" v="335"/>
          <ac:graphicFrameMkLst>
            <pc:docMk/>
            <pc:sldMk cId="3072178622" sldId="329"/>
            <ac:graphicFrameMk id="37" creationId="{C1EA1C78-66BE-1070-A19F-3130D19F2624}"/>
          </ac:graphicFrameMkLst>
        </pc:graphicFrameChg>
        <pc:picChg chg="add del mod">
          <ac:chgData name="RAQUEL GARCIA MARAÑON" userId="S::raqgar13@ucm.es::bf9031e0-3dca-4548-8fb6-563efc93dac0" providerId="AD" clId="Web-{62CD184C-BF05-0580-64E8-36B6487DD06F}" dt="2024-07-22T14:28:11.720" v="355"/>
          <ac:picMkLst>
            <pc:docMk/>
            <pc:sldMk cId="3072178622" sldId="329"/>
            <ac:picMk id="38" creationId="{D2089878-F1A4-B1D5-A9E8-DCC91FAA273F}"/>
          </ac:picMkLst>
        </pc:picChg>
        <pc:picChg chg="add mod">
          <ac:chgData name="RAQUEL GARCIA MARAÑON" userId="S::raqgar13@ucm.es::bf9031e0-3dca-4548-8fb6-563efc93dac0" providerId="AD" clId="Web-{62CD184C-BF05-0580-64E8-36B6487DD06F}" dt="2024-07-22T14:29:07.379" v="357" actId="1076"/>
          <ac:picMkLst>
            <pc:docMk/>
            <pc:sldMk cId="3072178622" sldId="329"/>
            <ac:picMk id="39" creationId="{49CF8A0A-E497-5D5B-B25B-DB18DF07077E}"/>
          </ac:picMkLst>
        </pc:picChg>
        <pc:inkChg chg="add">
          <ac:chgData name="RAQUEL GARCIA MARAÑON" userId="S::raqgar13@ucm.es::bf9031e0-3dca-4548-8fb6-563efc93dac0" providerId="AD" clId="Web-{62CD184C-BF05-0580-64E8-36B6487DD06F}" dt="2024-07-22T14:29:17.051" v="358"/>
          <ac:inkMkLst>
            <pc:docMk/>
            <pc:sldMk cId="3072178622" sldId="329"/>
            <ac:inkMk id="40" creationId="{25958F83-4423-D349-DF25-38492F046DED}"/>
          </ac:inkMkLst>
        </pc:inkChg>
        <pc:inkChg chg="add">
          <ac:chgData name="RAQUEL GARCIA MARAÑON" userId="S::raqgar13@ucm.es::bf9031e0-3dca-4548-8fb6-563efc93dac0" providerId="AD" clId="Web-{62CD184C-BF05-0580-64E8-36B6487DD06F}" dt="2024-07-22T14:29:19.285" v="359"/>
          <ac:inkMkLst>
            <pc:docMk/>
            <pc:sldMk cId="3072178622" sldId="329"/>
            <ac:inkMk id="41" creationId="{7A09BFC8-A805-9197-C4C3-B2B1CBC19DA3}"/>
          </ac:inkMkLst>
        </pc:inkChg>
        <pc:inkChg chg="add">
          <ac:chgData name="RAQUEL GARCIA MARAÑON" userId="S::raqgar13@ucm.es::bf9031e0-3dca-4548-8fb6-563efc93dac0" providerId="AD" clId="Web-{62CD184C-BF05-0580-64E8-36B6487DD06F}" dt="2024-07-22T14:29:21.270" v="360"/>
          <ac:inkMkLst>
            <pc:docMk/>
            <pc:sldMk cId="3072178622" sldId="329"/>
            <ac:inkMk id="42" creationId="{F42D63BE-F6F4-AD26-4F27-C0E40355C822}"/>
          </ac:inkMkLst>
        </pc:inkChg>
        <pc:inkChg chg="add">
          <ac:chgData name="RAQUEL GARCIA MARAÑON" userId="S::raqgar13@ucm.es::bf9031e0-3dca-4548-8fb6-563efc93dac0" providerId="AD" clId="Web-{62CD184C-BF05-0580-64E8-36B6487DD06F}" dt="2024-07-22T14:29:25.442" v="361"/>
          <ac:inkMkLst>
            <pc:docMk/>
            <pc:sldMk cId="3072178622" sldId="329"/>
            <ac:inkMk id="43" creationId="{C47C5C6C-82A7-61DF-B1D4-511EC2A2499E}"/>
          </ac:inkMkLst>
        </pc:inkChg>
        <pc:inkChg chg="add">
          <ac:chgData name="RAQUEL GARCIA MARAÑON" userId="S::raqgar13@ucm.es::bf9031e0-3dca-4548-8fb6-563efc93dac0" providerId="AD" clId="Web-{62CD184C-BF05-0580-64E8-36B6487DD06F}" dt="2024-07-22T14:29:27.520" v="362"/>
          <ac:inkMkLst>
            <pc:docMk/>
            <pc:sldMk cId="3072178622" sldId="329"/>
            <ac:inkMk id="44" creationId="{7AD5789F-096C-8177-A0FD-959510DF0705}"/>
          </ac:inkMkLst>
        </pc:inkChg>
        <pc:inkChg chg="add">
          <ac:chgData name="RAQUEL GARCIA MARAÑON" userId="S::raqgar13@ucm.es::bf9031e0-3dca-4548-8fb6-563efc93dac0" providerId="AD" clId="Web-{62CD184C-BF05-0580-64E8-36B6487DD06F}" dt="2024-07-22T14:29:29.551" v="363"/>
          <ac:inkMkLst>
            <pc:docMk/>
            <pc:sldMk cId="3072178622" sldId="329"/>
            <ac:inkMk id="45" creationId="{D0E7668B-6E07-A76C-8ED4-F11926187C6B}"/>
          </ac:inkMkLst>
        </pc:inkChg>
        <pc:inkChg chg="add">
          <ac:chgData name="RAQUEL GARCIA MARAÑON" userId="S::raqgar13@ucm.es::bf9031e0-3dca-4548-8fb6-563efc93dac0" providerId="AD" clId="Web-{62CD184C-BF05-0580-64E8-36B6487DD06F}" dt="2024-07-22T14:29:31.489" v="364"/>
          <ac:inkMkLst>
            <pc:docMk/>
            <pc:sldMk cId="3072178622" sldId="329"/>
            <ac:inkMk id="46" creationId="{D20D43ED-D6AC-2615-BD25-9E05912C2C58}"/>
          </ac:inkMkLst>
        </pc:inkChg>
        <pc:inkChg chg="add del">
          <ac:chgData name="RAQUEL GARCIA MARAÑON" userId="S::raqgar13@ucm.es::bf9031e0-3dca-4548-8fb6-563efc93dac0" providerId="AD" clId="Web-{62CD184C-BF05-0580-64E8-36B6487DD06F}" dt="2024-07-22T14:29:35.208" v="366"/>
          <ac:inkMkLst>
            <pc:docMk/>
            <pc:sldMk cId="3072178622" sldId="329"/>
            <ac:inkMk id="47" creationId="{0EABEB57-D0B3-2320-8104-04C549020378}"/>
          </ac:inkMkLst>
        </pc:inkChg>
        <pc:inkChg chg="add del">
          <ac:chgData name="RAQUEL GARCIA MARAÑON" userId="S::raqgar13@ucm.es::bf9031e0-3dca-4548-8fb6-563efc93dac0" providerId="AD" clId="Web-{62CD184C-BF05-0580-64E8-36B6487DD06F}" dt="2024-07-22T14:29:41.489" v="368"/>
          <ac:inkMkLst>
            <pc:docMk/>
            <pc:sldMk cId="3072178622" sldId="329"/>
            <ac:inkMk id="48" creationId="{03D506F8-4A40-CD2E-6C49-3E4539B12403}"/>
          </ac:inkMkLst>
        </pc:inkChg>
        <pc:inkChg chg="add del">
          <ac:chgData name="RAQUEL GARCIA MARAÑON" userId="S::raqgar13@ucm.es::bf9031e0-3dca-4548-8fb6-563efc93dac0" providerId="AD" clId="Web-{62CD184C-BF05-0580-64E8-36B6487DD06F}" dt="2024-07-22T14:29:47.505" v="370"/>
          <ac:inkMkLst>
            <pc:docMk/>
            <pc:sldMk cId="3072178622" sldId="329"/>
            <ac:inkMk id="49" creationId="{21B362CA-A379-674F-15A8-4AFFA8D24CDF}"/>
          </ac:inkMkLst>
        </pc:inkChg>
        <pc:inkChg chg="add">
          <ac:chgData name="RAQUEL GARCIA MARAÑON" userId="S::raqgar13@ucm.es::bf9031e0-3dca-4548-8fb6-563efc93dac0" providerId="AD" clId="Web-{62CD184C-BF05-0580-64E8-36B6487DD06F}" dt="2024-07-22T14:29:50.021" v="371"/>
          <ac:inkMkLst>
            <pc:docMk/>
            <pc:sldMk cId="3072178622" sldId="329"/>
            <ac:inkMk id="50" creationId="{2BE2CB06-4370-1105-56C3-A9B73868417C}"/>
          </ac:inkMkLst>
        </pc:inkChg>
        <pc:inkChg chg="add">
          <ac:chgData name="RAQUEL GARCIA MARAÑON" userId="S::raqgar13@ucm.es::bf9031e0-3dca-4548-8fb6-563efc93dac0" providerId="AD" clId="Web-{62CD184C-BF05-0580-64E8-36B6487DD06F}" dt="2024-07-22T14:29:54.021" v="372"/>
          <ac:inkMkLst>
            <pc:docMk/>
            <pc:sldMk cId="3072178622" sldId="329"/>
            <ac:inkMk id="51" creationId="{9ABFF9AF-EC47-D867-4331-557FEC45DC25}"/>
          </ac:inkMkLst>
        </pc:inkChg>
        <pc:inkChg chg="add">
          <ac:chgData name="RAQUEL GARCIA MARAÑON" userId="S::raqgar13@ucm.es::bf9031e0-3dca-4548-8fb6-563efc93dac0" providerId="AD" clId="Web-{62CD184C-BF05-0580-64E8-36B6487DD06F}" dt="2024-07-22T14:29:55.943" v="373"/>
          <ac:inkMkLst>
            <pc:docMk/>
            <pc:sldMk cId="3072178622" sldId="329"/>
            <ac:inkMk id="52" creationId="{12DE4240-DA59-D784-299F-E86E089F5F26}"/>
          </ac:inkMkLst>
        </pc:inkChg>
        <pc:inkChg chg="add">
          <ac:chgData name="RAQUEL GARCIA MARAÑON" userId="S::raqgar13@ucm.es::bf9031e0-3dca-4548-8fb6-563efc93dac0" providerId="AD" clId="Web-{62CD184C-BF05-0580-64E8-36B6487DD06F}" dt="2024-07-22T14:29:57.881" v="374"/>
          <ac:inkMkLst>
            <pc:docMk/>
            <pc:sldMk cId="3072178622" sldId="329"/>
            <ac:inkMk id="53" creationId="{9EC248BF-3B98-B591-1CA3-82A6F591B38D}"/>
          </ac:inkMkLst>
        </pc:inkChg>
        <pc:inkChg chg="add">
          <ac:chgData name="RAQUEL GARCIA MARAÑON" userId="S::raqgar13@ucm.es::bf9031e0-3dca-4548-8fb6-563efc93dac0" providerId="AD" clId="Web-{62CD184C-BF05-0580-64E8-36B6487DD06F}" dt="2024-07-22T14:29:59.771" v="375"/>
          <ac:inkMkLst>
            <pc:docMk/>
            <pc:sldMk cId="3072178622" sldId="329"/>
            <ac:inkMk id="54" creationId="{B6CA9E00-EC32-A4AC-7802-F988597F2BC5}"/>
          </ac:inkMkLst>
        </pc:inkChg>
        <pc:inkChg chg="add">
          <ac:chgData name="RAQUEL GARCIA MARAÑON" userId="S::raqgar13@ucm.es::bf9031e0-3dca-4548-8fb6-563efc93dac0" providerId="AD" clId="Web-{62CD184C-BF05-0580-64E8-36B6487DD06F}" dt="2024-07-22T14:30:03.100" v="376"/>
          <ac:inkMkLst>
            <pc:docMk/>
            <pc:sldMk cId="3072178622" sldId="329"/>
            <ac:inkMk id="55" creationId="{7F6C9366-656B-F921-A01B-8750FB95686D}"/>
          </ac:inkMkLst>
        </pc:inkChg>
        <pc:inkChg chg="add">
          <ac:chgData name="RAQUEL GARCIA MARAÑON" userId="S::raqgar13@ucm.es::bf9031e0-3dca-4548-8fb6-563efc93dac0" providerId="AD" clId="Web-{62CD184C-BF05-0580-64E8-36B6487DD06F}" dt="2024-07-22T14:30:06.318" v="377"/>
          <ac:inkMkLst>
            <pc:docMk/>
            <pc:sldMk cId="3072178622" sldId="329"/>
            <ac:inkMk id="56" creationId="{7E1DF691-D4D4-CD2F-0FE9-EE8C9C608CCF}"/>
          </ac:inkMkLst>
        </pc:inkChg>
      </pc:sldChg>
      <pc:sldChg chg="addSp delSp modSp add ord replId">
        <pc:chgData name="RAQUEL GARCIA MARAÑON" userId="S::raqgar13@ucm.es::bf9031e0-3dca-4548-8fb6-563efc93dac0" providerId="AD" clId="Web-{62CD184C-BF05-0580-64E8-36B6487DD06F}" dt="2024-07-22T14:31:07.305" v="395"/>
        <pc:sldMkLst>
          <pc:docMk/>
          <pc:sldMk cId="1966330113" sldId="330"/>
        </pc:sldMkLst>
        <pc:spChg chg="mod">
          <ac:chgData name="RAQUEL GARCIA MARAÑON" userId="S::raqgar13@ucm.es::bf9031e0-3dca-4548-8fb6-563efc93dac0" providerId="AD" clId="Web-{62CD184C-BF05-0580-64E8-36B6487DD06F}" dt="2024-07-22T14:30:49.023" v="392" actId="20577"/>
          <ac:spMkLst>
            <pc:docMk/>
            <pc:sldMk cId="1966330113" sldId="330"/>
            <ac:spMk id="3" creationId="{E374C67C-D286-74AE-086C-3E45FF9D9542}"/>
          </ac:spMkLst>
        </pc:spChg>
        <pc:spChg chg="del">
          <ac:chgData name="RAQUEL GARCIA MARAÑON" userId="S::raqgar13@ucm.es::bf9031e0-3dca-4548-8fb6-563efc93dac0" providerId="AD" clId="Web-{62CD184C-BF05-0580-64E8-36B6487DD06F}" dt="2024-07-22T14:30:51.617" v="393"/>
          <ac:spMkLst>
            <pc:docMk/>
            <pc:sldMk cId="1966330113" sldId="330"/>
            <ac:spMk id="4" creationId="{701C2F4A-ABC8-39B2-B7BB-36C02B7A4540}"/>
          </ac:spMkLst>
        </pc:spChg>
        <pc:spChg chg="add del mod">
          <ac:chgData name="RAQUEL GARCIA MARAÑON" userId="S::raqgar13@ucm.es::bf9031e0-3dca-4548-8fb6-563efc93dac0" providerId="AD" clId="Web-{62CD184C-BF05-0580-64E8-36B6487DD06F}" dt="2024-07-22T14:31:02.289" v="394"/>
          <ac:spMkLst>
            <pc:docMk/>
            <pc:sldMk cId="1966330113" sldId="330"/>
            <ac:spMk id="12" creationId="{29FFD301-D73A-5F3C-9057-5C1C2BF463F1}"/>
          </ac:spMkLst>
        </pc:spChg>
        <pc:inkChg chg="add del">
          <ac:chgData name="RAQUEL GARCIA MARAÑON" userId="S::raqgar13@ucm.es::bf9031e0-3dca-4548-8fb6-563efc93dac0" providerId="AD" clId="Web-{62CD184C-BF05-0580-64E8-36B6487DD06F}" dt="2024-07-22T14:30:40.788" v="388"/>
          <ac:inkMkLst>
            <pc:docMk/>
            <pc:sldMk cId="1966330113" sldId="330"/>
            <ac:inkMk id="6" creationId="{A78BF957-D9F2-8BAA-4E86-216E0CEE856B}"/>
          </ac:inkMkLst>
        </pc:inkChg>
        <pc:inkChg chg="add del">
          <ac:chgData name="RAQUEL GARCIA MARAÑON" userId="S::raqgar13@ucm.es::bf9031e0-3dca-4548-8fb6-563efc93dac0" providerId="AD" clId="Web-{62CD184C-BF05-0580-64E8-36B6487DD06F}" dt="2024-07-22T14:30:33.366" v="385"/>
          <ac:inkMkLst>
            <pc:docMk/>
            <pc:sldMk cId="1966330113" sldId="330"/>
            <ac:inkMk id="7" creationId="{E53D3370-0D9B-A30F-708E-272F1D99E303}"/>
          </ac:inkMkLst>
        </pc:inkChg>
        <pc:inkChg chg="add del">
          <ac:chgData name="RAQUEL GARCIA MARAÑON" userId="S::raqgar13@ucm.es::bf9031e0-3dca-4548-8fb6-563efc93dac0" providerId="AD" clId="Web-{62CD184C-BF05-0580-64E8-36B6487DD06F}" dt="2024-07-22T14:30:33.366" v="384"/>
          <ac:inkMkLst>
            <pc:docMk/>
            <pc:sldMk cId="1966330113" sldId="330"/>
            <ac:inkMk id="8" creationId="{FB7A136C-533A-424E-B346-5FDF36B00DA3}"/>
          </ac:inkMkLst>
        </pc:inkChg>
        <pc:inkChg chg="add del">
          <ac:chgData name="RAQUEL GARCIA MARAÑON" userId="S::raqgar13@ucm.es::bf9031e0-3dca-4548-8fb6-563efc93dac0" providerId="AD" clId="Web-{62CD184C-BF05-0580-64E8-36B6487DD06F}" dt="2024-07-22T14:30:24.803" v="383"/>
          <ac:inkMkLst>
            <pc:docMk/>
            <pc:sldMk cId="1966330113" sldId="330"/>
            <ac:inkMk id="9" creationId="{FC97BDD4-1AB3-B63F-B837-424D0F7BB5D0}"/>
          </ac:inkMkLst>
        </pc:inkChg>
        <pc:inkChg chg="add del">
          <ac:chgData name="RAQUEL GARCIA MARAÑON" userId="S::raqgar13@ucm.es::bf9031e0-3dca-4548-8fb6-563efc93dac0" providerId="AD" clId="Web-{62CD184C-BF05-0580-64E8-36B6487DD06F}" dt="2024-07-22T14:30:40.788" v="387"/>
          <ac:inkMkLst>
            <pc:docMk/>
            <pc:sldMk cId="1966330113" sldId="330"/>
            <ac:inkMk id="10" creationId="{F762E7FA-81F1-C33A-3840-7E50A605A9BD}"/>
          </ac:inkMkLst>
        </pc:inkChg>
      </pc:sldChg>
      <pc:sldChg chg="addSp delSp modSp add ord replId">
        <pc:chgData name="RAQUEL GARCIA MARAÑON" userId="S::raqgar13@ucm.es::bf9031e0-3dca-4548-8fb6-563efc93dac0" providerId="AD" clId="Web-{62CD184C-BF05-0580-64E8-36B6487DD06F}" dt="2024-07-22T14:33:58.999" v="415" actId="1076"/>
        <pc:sldMkLst>
          <pc:docMk/>
          <pc:sldMk cId="3521742356" sldId="331"/>
        </pc:sldMkLst>
        <pc:spChg chg="del">
          <ac:chgData name="RAQUEL GARCIA MARAÑON" userId="S::raqgar13@ucm.es::bf9031e0-3dca-4548-8fb6-563efc93dac0" providerId="AD" clId="Web-{62CD184C-BF05-0580-64E8-36B6487DD06F}" dt="2024-07-22T14:31:15.540" v="398"/>
          <ac:spMkLst>
            <pc:docMk/>
            <pc:sldMk cId="3521742356" sldId="331"/>
            <ac:spMk id="3" creationId="{E374C67C-D286-74AE-086C-3E45FF9D9542}"/>
          </ac:spMkLst>
        </pc:spChg>
        <pc:spChg chg="mod">
          <ac:chgData name="RAQUEL GARCIA MARAÑON" userId="S::raqgar13@ucm.es::bf9031e0-3dca-4548-8fb6-563efc93dac0" providerId="AD" clId="Web-{62CD184C-BF05-0580-64E8-36B6487DD06F}" dt="2024-07-22T14:31:35.947" v="404" actId="20577"/>
          <ac:spMkLst>
            <pc:docMk/>
            <pc:sldMk cId="3521742356" sldId="331"/>
            <ac:spMk id="4" creationId="{701C2F4A-ABC8-39B2-B7BB-36C02B7A4540}"/>
          </ac:spMkLst>
        </pc:spChg>
        <pc:spChg chg="add del mod">
          <ac:chgData name="RAQUEL GARCIA MARAÑON" userId="S::raqgar13@ucm.es::bf9031e0-3dca-4548-8fb6-563efc93dac0" providerId="AD" clId="Web-{62CD184C-BF05-0580-64E8-36B6487DD06F}" dt="2024-07-22T14:31:23.603" v="400"/>
          <ac:spMkLst>
            <pc:docMk/>
            <pc:sldMk cId="3521742356" sldId="331"/>
            <ac:spMk id="7" creationId="{B1768D4D-0742-7BD4-5D98-777EDAFCADF3}"/>
          </ac:spMkLst>
        </pc:spChg>
        <pc:spChg chg="add mod">
          <ac:chgData name="RAQUEL GARCIA MARAÑON" userId="S::raqgar13@ucm.es::bf9031e0-3dca-4548-8fb6-563efc93dac0" providerId="AD" clId="Web-{62CD184C-BF05-0580-64E8-36B6487DD06F}" dt="2024-07-22T14:33:53.577" v="413" actId="20577"/>
          <ac:spMkLst>
            <pc:docMk/>
            <pc:sldMk cId="3521742356" sldId="331"/>
            <ac:spMk id="9" creationId="{0B5483BF-FB3A-49EA-DF27-AD26F9AA712F}"/>
          </ac:spMkLst>
        </pc:spChg>
        <pc:picChg chg="add mod">
          <ac:chgData name="RAQUEL GARCIA MARAÑON" userId="S::raqgar13@ucm.es::bf9031e0-3dca-4548-8fb6-563efc93dac0" providerId="AD" clId="Web-{62CD184C-BF05-0580-64E8-36B6487DD06F}" dt="2024-07-22T14:33:58.999" v="415" actId="1076"/>
          <ac:picMkLst>
            <pc:docMk/>
            <pc:sldMk cId="3521742356" sldId="331"/>
            <ac:picMk id="10" creationId="{99AA208E-EF30-C53F-7146-E9236330F4C1}"/>
          </ac:picMkLst>
        </pc:picChg>
      </pc:sldChg>
      <pc:sldChg chg="addSp delSp modSp add replId">
        <pc:chgData name="RAQUEL GARCIA MARAÑON" userId="S::raqgar13@ucm.es::bf9031e0-3dca-4548-8fb6-563efc93dac0" providerId="AD" clId="Web-{62CD184C-BF05-0580-64E8-36B6487DD06F}" dt="2024-07-22T14:38:25.041" v="566" actId="20577"/>
        <pc:sldMkLst>
          <pc:docMk/>
          <pc:sldMk cId="3993976666" sldId="332"/>
        </pc:sldMkLst>
        <pc:spChg chg="mod">
          <ac:chgData name="RAQUEL GARCIA MARAÑON" userId="S::raqgar13@ucm.es::bf9031e0-3dca-4548-8fb6-563efc93dac0" providerId="AD" clId="Web-{62CD184C-BF05-0580-64E8-36B6487DD06F}" dt="2024-07-22T14:37:03.053" v="509" actId="20577"/>
          <ac:spMkLst>
            <pc:docMk/>
            <pc:sldMk cId="3993976666" sldId="332"/>
            <ac:spMk id="4" creationId="{701C2F4A-ABC8-39B2-B7BB-36C02B7A4540}"/>
          </ac:spMkLst>
        </pc:spChg>
        <pc:spChg chg="add mod">
          <ac:chgData name="RAQUEL GARCIA MARAÑON" userId="S::raqgar13@ucm.es::bf9031e0-3dca-4548-8fb6-563efc93dac0" providerId="AD" clId="Web-{62CD184C-BF05-0580-64E8-36B6487DD06F}" dt="2024-07-22T14:38:25.041" v="566" actId="20577"/>
          <ac:spMkLst>
            <pc:docMk/>
            <pc:sldMk cId="3993976666" sldId="332"/>
            <ac:spMk id="6" creationId="{5C4EBD8A-6185-B1F7-294F-B52747DE68DE}"/>
          </ac:spMkLst>
        </pc:spChg>
        <pc:spChg chg="del">
          <ac:chgData name="RAQUEL GARCIA MARAÑON" userId="S::raqgar13@ucm.es::bf9031e0-3dca-4548-8fb6-563efc93dac0" providerId="AD" clId="Web-{62CD184C-BF05-0580-64E8-36B6487DD06F}" dt="2024-07-22T14:35:05.158" v="423"/>
          <ac:spMkLst>
            <pc:docMk/>
            <pc:sldMk cId="3993976666" sldId="332"/>
            <ac:spMk id="9" creationId="{0B5483BF-FB3A-49EA-DF27-AD26F9AA712F}"/>
          </ac:spMkLst>
        </pc:spChg>
        <pc:picChg chg="del">
          <ac:chgData name="RAQUEL GARCIA MARAÑON" userId="S::raqgar13@ucm.es::bf9031e0-3dca-4548-8fb6-563efc93dac0" providerId="AD" clId="Web-{62CD184C-BF05-0580-64E8-36B6487DD06F}" dt="2024-07-22T14:35:02.533" v="422"/>
          <ac:picMkLst>
            <pc:docMk/>
            <pc:sldMk cId="3993976666" sldId="332"/>
            <ac:picMk id="10" creationId="{99AA208E-EF30-C53F-7146-E9236330F4C1}"/>
          </ac:picMkLst>
        </pc:picChg>
      </pc:sldChg>
      <pc:sldChg chg="modSp add replId">
        <pc:chgData name="RAQUEL GARCIA MARAÑON" userId="S::raqgar13@ucm.es::bf9031e0-3dca-4548-8fb6-563efc93dac0" providerId="AD" clId="Web-{62CD184C-BF05-0580-64E8-36B6487DD06F}" dt="2024-07-22T14:39:04.917" v="571" actId="20577"/>
        <pc:sldMkLst>
          <pc:docMk/>
          <pc:sldMk cId="1155270955" sldId="333"/>
        </pc:sldMkLst>
        <pc:spChg chg="mod">
          <ac:chgData name="RAQUEL GARCIA MARAÑON" userId="S::raqgar13@ucm.es::bf9031e0-3dca-4548-8fb6-563efc93dac0" providerId="AD" clId="Web-{62CD184C-BF05-0580-64E8-36B6487DD06F}" dt="2024-07-22T14:39:04.917" v="571" actId="20577"/>
          <ac:spMkLst>
            <pc:docMk/>
            <pc:sldMk cId="1155270955" sldId="333"/>
            <ac:spMk id="2" creationId="{6DBDB0AE-5ADD-1975-6BDD-38608925072A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0C0D96-E361-493F-BCD3-A517F8A3BA0B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143DE09E-2CF7-446C-96C1-E77F2F47E077}">
      <dgm:prSet/>
      <dgm:spPr/>
      <dgm:t>
        <a:bodyPr/>
        <a:lstStyle/>
        <a:p>
          <a:r>
            <a:rPr lang="en-US"/>
            <a:t>Introducción</a:t>
          </a:r>
        </a:p>
      </dgm:t>
    </dgm:pt>
    <dgm:pt modelId="{41AA0488-0B7D-4E32-A02C-6C75AF2AFE32}" type="parTrans" cxnId="{C011FF47-CF1D-4617-BCAE-6EB7CDBC7893}">
      <dgm:prSet/>
      <dgm:spPr/>
      <dgm:t>
        <a:bodyPr/>
        <a:lstStyle/>
        <a:p>
          <a:endParaRPr lang="en-US"/>
        </a:p>
      </dgm:t>
    </dgm:pt>
    <dgm:pt modelId="{DA94B487-6475-4D59-B71A-2C2B7D87843F}" type="sibTrans" cxnId="{C011FF47-CF1D-4617-BCAE-6EB7CDBC7893}">
      <dgm:prSet/>
      <dgm:spPr/>
      <dgm:t>
        <a:bodyPr/>
        <a:lstStyle/>
        <a:p>
          <a:endParaRPr lang="en-US"/>
        </a:p>
      </dgm:t>
    </dgm:pt>
    <dgm:pt modelId="{7DB71E8C-950A-4ACD-B035-6CBC50B6A236}">
      <dgm:prSet/>
      <dgm:spPr/>
      <dgm:t>
        <a:bodyPr/>
        <a:lstStyle/>
        <a:p>
          <a:r>
            <a:rPr lang="en-US"/>
            <a:t>SVR y LSTM-MLP</a:t>
          </a:r>
        </a:p>
      </dgm:t>
    </dgm:pt>
    <dgm:pt modelId="{4CE85A55-A879-4503-83B4-04C755928338}" type="parTrans" cxnId="{198CC66E-EB3E-4035-8AF3-59A909F608CA}">
      <dgm:prSet/>
      <dgm:spPr/>
      <dgm:t>
        <a:bodyPr/>
        <a:lstStyle/>
        <a:p>
          <a:endParaRPr lang="en-US"/>
        </a:p>
      </dgm:t>
    </dgm:pt>
    <dgm:pt modelId="{E150CF4B-FBAA-4D46-AA54-010CBE3C61AA}" type="sibTrans" cxnId="{198CC66E-EB3E-4035-8AF3-59A909F608CA}">
      <dgm:prSet/>
      <dgm:spPr/>
      <dgm:t>
        <a:bodyPr/>
        <a:lstStyle/>
        <a:p>
          <a:endParaRPr lang="en-US"/>
        </a:p>
      </dgm:t>
    </dgm:pt>
    <dgm:pt modelId="{0695432E-2FE3-495C-94CB-98C230DE744E}">
      <dgm:prSet/>
      <dgm:spPr/>
      <dgm:t>
        <a:bodyPr/>
        <a:lstStyle/>
        <a:p>
          <a:r>
            <a:rPr lang="en-US"/>
            <a:t>Caso de Estudio</a:t>
          </a:r>
        </a:p>
      </dgm:t>
    </dgm:pt>
    <dgm:pt modelId="{68972CC8-BB26-46B9-8DFB-0FB7EA5566C1}" type="parTrans" cxnId="{EA4F8931-AEE1-4CDA-8640-97AC27CC60AB}">
      <dgm:prSet/>
      <dgm:spPr/>
      <dgm:t>
        <a:bodyPr/>
        <a:lstStyle/>
        <a:p>
          <a:endParaRPr lang="en-US"/>
        </a:p>
      </dgm:t>
    </dgm:pt>
    <dgm:pt modelId="{4A894260-548C-42BB-9FF3-55C57463AA78}" type="sibTrans" cxnId="{EA4F8931-AEE1-4CDA-8640-97AC27CC60AB}">
      <dgm:prSet/>
      <dgm:spPr/>
      <dgm:t>
        <a:bodyPr/>
        <a:lstStyle/>
        <a:p>
          <a:endParaRPr lang="en-US"/>
        </a:p>
      </dgm:t>
    </dgm:pt>
    <dgm:pt modelId="{EBBB03FD-C4B1-43A1-A38F-8D74D324BA7A}">
      <dgm:prSet/>
      <dgm:spPr/>
      <dgm:t>
        <a:bodyPr/>
        <a:lstStyle/>
        <a:p>
          <a:r>
            <a:rPr lang="en-US"/>
            <a:t>Conclusión y Futuras Investigaciones</a:t>
          </a:r>
        </a:p>
      </dgm:t>
    </dgm:pt>
    <dgm:pt modelId="{F3CD92E9-DFBB-4095-A4BC-3EA6CBC0007C}" type="parTrans" cxnId="{ABCF521A-EDFD-40A9-9F14-2D8B2AF8CB4E}">
      <dgm:prSet/>
      <dgm:spPr/>
      <dgm:t>
        <a:bodyPr/>
        <a:lstStyle/>
        <a:p>
          <a:endParaRPr lang="en-US"/>
        </a:p>
      </dgm:t>
    </dgm:pt>
    <dgm:pt modelId="{E23B598E-B672-4747-9CE4-01FDE24E2661}" type="sibTrans" cxnId="{ABCF521A-EDFD-40A9-9F14-2D8B2AF8CB4E}">
      <dgm:prSet/>
      <dgm:spPr/>
      <dgm:t>
        <a:bodyPr/>
        <a:lstStyle/>
        <a:p>
          <a:endParaRPr lang="en-US"/>
        </a:p>
      </dgm:t>
    </dgm:pt>
    <dgm:pt modelId="{37E0F369-61B6-4DC2-83E8-BA883A2ADEC2}" type="pres">
      <dgm:prSet presAssocID="{3A0C0D96-E361-493F-BCD3-A517F8A3BA0B}" presName="vert0" presStyleCnt="0">
        <dgm:presLayoutVars>
          <dgm:dir/>
          <dgm:animOne val="branch"/>
          <dgm:animLvl val="lvl"/>
        </dgm:presLayoutVars>
      </dgm:prSet>
      <dgm:spPr/>
    </dgm:pt>
    <dgm:pt modelId="{92088E67-04D9-4118-BDA9-F306D30E4BEE}" type="pres">
      <dgm:prSet presAssocID="{143DE09E-2CF7-446C-96C1-E77F2F47E077}" presName="thickLine" presStyleLbl="alignNode1" presStyleIdx="0" presStyleCnt="4"/>
      <dgm:spPr/>
    </dgm:pt>
    <dgm:pt modelId="{7314E684-BA3A-4BB7-B7D6-74C400883E3A}" type="pres">
      <dgm:prSet presAssocID="{143DE09E-2CF7-446C-96C1-E77F2F47E077}" presName="horz1" presStyleCnt="0"/>
      <dgm:spPr/>
    </dgm:pt>
    <dgm:pt modelId="{A7F71F26-CADF-463B-94DC-0986CD7EF35D}" type="pres">
      <dgm:prSet presAssocID="{143DE09E-2CF7-446C-96C1-E77F2F47E077}" presName="tx1" presStyleLbl="revTx" presStyleIdx="0" presStyleCnt="4"/>
      <dgm:spPr/>
    </dgm:pt>
    <dgm:pt modelId="{2CC51720-F9B8-4B0F-92EA-7D8E03E2476E}" type="pres">
      <dgm:prSet presAssocID="{143DE09E-2CF7-446C-96C1-E77F2F47E077}" presName="vert1" presStyleCnt="0"/>
      <dgm:spPr/>
    </dgm:pt>
    <dgm:pt modelId="{BCE4D8D3-77F4-46BD-99B6-6C0D10172904}" type="pres">
      <dgm:prSet presAssocID="{7DB71E8C-950A-4ACD-B035-6CBC50B6A236}" presName="thickLine" presStyleLbl="alignNode1" presStyleIdx="1" presStyleCnt="4"/>
      <dgm:spPr/>
    </dgm:pt>
    <dgm:pt modelId="{CBC11B10-0231-4E11-9DEA-9183D82FB758}" type="pres">
      <dgm:prSet presAssocID="{7DB71E8C-950A-4ACD-B035-6CBC50B6A236}" presName="horz1" presStyleCnt="0"/>
      <dgm:spPr/>
    </dgm:pt>
    <dgm:pt modelId="{3682EB43-D091-4C07-8AD0-C7D7614A5094}" type="pres">
      <dgm:prSet presAssocID="{7DB71E8C-950A-4ACD-B035-6CBC50B6A236}" presName="tx1" presStyleLbl="revTx" presStyleIdx="1" presStyleCnt="4"/>
      <dgm:spPr/>
    </dgm:pt>
    <dgm:pt modelId="{8B04A89B-EB81-40D3-83DC-A15658763316}" type="pres">
      <dgm:prSet presAssocID="{7DB71E8C-950A-4ACD-B035-6CBC50B6A236}" presName="vert1" presStyleCnt="0"/>
      <dgm:spPr/>
    </dgm:pt>
    <dgm:pt modelId="{C7ACD03D-E707-4711-8CBB-CEC6CA9C407D}" type="pres">
      <dgm:prSet presAssocID="{0695432E-2FE3-495C-94CB-98C230DE744E}" presName="thickLine" presStyleLbl="alignNode1" presStyleIdx="2" presStyleCnt="4"/>
      <dgm:spPr/>
    </dgm:pt>
    <dgm:pt modelId="{3D12F2C5-4728-40D1-AAAB-4025B88B9A16}" type="pres">
      <dgm:prSet presAssocID="{0695432E-2FE3-495C-94CB-98C230DE744E}" presName="horz1" presStyleCnt="0"/>
      <dgm:spPr/>
    </dgm:pt>
    <dgm:pt modelId="{0135119F-870F-447D-8188-B25455A3EFA3}" type="pres">
      <dgm:prSet presAssocID="{0695432E-2FE3-495C-94CB-98C230DE744E}" presName="tx1" presStyleLbl="revTx" presStyleIdx="2" presStyleCnt="4"/>
      <dgm:spPr/>
    </dgm:pt>
    <dgm:pt modelId="{976AB42D-D42E-4CE5-B43A-1ED62E21BADC}" type="pres">
      <dgm:prSet presAssocID="{0695432E-2FE3-495C-94CB-98C230DE744E}" presName="vert1" presStyleCnt="0"/>
      <dgm:spPr/>
    </dgm:pt>
    <dgm:pt modelId="{2246083D-60A0-4819-A306-230F75996595}" type="pres">
      <dgm:prSet presAssocID="{EBBB03FD-C4B1-43A1-A38F-8D74D324BA7A}" presName="thickLine" presStyleLbl="alignNode1" presStyleIdx="3" presStyleCnt="4"/>
      <dgm:spPr/>
    </dgm:pt>
    <dgm:pt modelId="{CF3F2104-DEF4-487E-A889-4224CB405AC6}" type="pres">
      <dgm:prSet presAssocID="{EBBB03FD-C4B1-43A1-A38F-8D74D324BA7A}" presName="horz1" presStyleCnt="0"/>
      <dgm:spPr/>
    </dgm:pt>
    <dgm:pt modelId="{B2448FD3-79B8-45A1-B640-52C54DFEFE53}" type="pres">
      <dgm:prSet presAssocID="{EBBB03FD-C4B1-43A1-A38F-8D74D324BA7A}" presName="tx1" presStyleLbl="revTx" presStyleIdx="3" presStyleCnt="4"/>
      <dgm:spPr/>
    </dgm:pt>
    <dgm:pt modelId="{C12357EB-1709-41D3-B2BA-4F884F42EB35}" type="pres">
      <dgm:prSet presAssocID="{EBBB03FD-C4B1-43A1-A38F-8D74D324BA7A}" presName="vert1" presStyleCnt="0"/>
      <dgm:spPr/>
    </dgm:pt>
  </dgm:ptLst>
  <dgm:cxnLst>
    <dgm:cxn modelId="{ABCF521A-EDFD-40A9-9F14-2D8B2AF8CB4E}" srcId="{3A0C0D96-E361-493F-BCD3-A517F8A3BA0B}" destId="{EBBB03FD-C4B1-43A1-A38F-8D74D324BA7A}" srcOrd="3" destOrd="0" parTransId="{F3CD92E9-DFBB-4095-A4BC-3EA6CBC0007C}" sibTransId="{E23B598E-B672-4747-9CE4-01FDE24E2661}"/>
    <dgm:cxn modelId="{EA4F8931-AEE1-4CDA-8640-97AC27CC60AB}" srcId="{3A0C0D96-E361-493F-BCD3-A517F8A3BA0B}" destId="{0695432E-2FE3-495C-94CB-98C230DE744E}" srcOrd="2" destOrd="0" parTransId="{68972CC8-BB26-46B9-8DFB-0FB7EA5566C1}" sibTransId="{4A894260-548C-42BB-9FF3-55C57463AA78}"/>
    <dgm:cxn modelId="{21591735-F6D0-4AF2-9332-C6AD91DC603B}" type="presOf" srcId="{0695432E-2FE3-495C-94CB-98C230DE744E}" destId="{0135119F-870F-447D-8188-B25455A3EFA3}" srcOrd="0" destOrd="0" presId="urn:microsoft.com/office/officeart/2008/layout/LinedList"/>
    <dgm:cxn modelId="{C011FF47-CF1D-4617-BCAE-6EB7CDBC7893}" srcId="{3A0C0D96-E361-493F-BCD3-A517F8A3BA0B}" destId="{143DE09E-2CF7-446C-96C1-E77F2F47E077}" srcOrd="0" destOrd="0" parTransId="{41AA0488-0B7D-4E32-A02C-6C75AF2AFE32}" sibTransId="{DA94B487-6475-4D59-B71A-2C2B7D87843F}"/>
    <dgm:cxn modelId="{47419A4A-1DF4-4A11-BD00-FE1C9EF897D4}" type="presOf" srcId="{7DB71E8C-950A-4ACD-B035-6CBC50B6A236}" destId="{3682EB43-D091-4C07-8AD0-C7D7614A5094}" srcOrd="0" destOrd="0" presId="urn:microsoft.com/office/officeart/2008/layout/LinedList"/>
    <dgm:cxn modelId="{198CC66E-EB3E-4035-8AF3-59A909F608CA}" srcId="{3A0C0D96-E361-493F-BCD3-A517F8A3BA0B}" destId="{7DB71E8C-950A-4ACD-B035-6CBC50B6A236}" srcOrd="1" destOrd="0" parTransId="{4CE85A55-A879-4503-83B4-04C755928338}" sibTransId="{E150CF4B-FBAA-4D46-AA54-010CBE3C61AA}"/>
    <dgm:cxn modelId="{A13627BC-2279-4819-A0A8-D6195F91C976}" type="presOf" srcId="{EBBB03FD-C4B1-43A1-A38F-8D74D324BA7A}" destId="{B2448FD3-79B8-45A1-B640-52C54DFEFE53}" srcOrd="0" destOrd="0" presId="urn:microsoft.com/office/officeart/2008/layout/LinedList"/>
    <dgm:cxn modelId="{C604C7BD-F712-40ED-84CB-D04640784BEE}" type="presOf" srcId="{143DE09E-2CF7-446C-96C1-E77F2F47E077}" destId="{A7F71F26-CADF-463B-94DC-0986CD7EF35D}" srcOrd="0" destOrd="0" presId="urn:microsoft.com/office/officeart/2008/layout/LinedList"/>
    <dgm:cxn modelId="{E648B4C2-F7C8-4EC7-95A0-3C0880927595}" type="presOf" srcId="{3A0C0D96-E361-493F-BCD3-A517F8A3BA0B}" destId="{37E0F369-61B6-4DC2-83E8-BA883A2ADEC2}" srcOrd="0" destOrd="0" presId="urn:microsoft.com/office/officeart/2008/layout/LinedList"/>
    <dgm:cxn modelId="{9A9E234C-7885-4D88-BCB7-D6DE21A507FB}" type="presParOf" srcId="{37E0F369-61B6-4DC2-83E8-BA883A2ADEC2}" destId="{92088E67-04D9-4118-BDA9-F306D30E4BEE}" srcOrd="0" destOrd="0" presId="urn:microsoft.com/office/officeart/2008/layout/LinedList"/>
    <dgm:cxn modelId="{B1F27DCA-9F4D-4B2E-904D-71F76A51E248}" type="presParOf" srcId="{37E0F369-61B6-4DC2-83E8-BA883A2ADEC2}" destId="{7314E684-BA3A-4BB7-B7D6-74C400883E3A}" srcOrd="1" destOrd="0" presId="urn:microsoft.com/office/officeart/2008/layout/LinedList"/>
    <dgm:cxn modelId="{908CE68D-0796-4455-B998-99DD5A2B2EBC}" type="presParOf" srcId="{7314E684-BA3A-4BB7-B7D6-74C400883E3A}" destId="{A7F71F26-CADF-463B-94DC-0986CD7EF35D}" srcOrd="0" destOrd="0" presId="urn:microsoft.com/office/officeart/2008/layout/LinedList"/>
    <dgm:cxn modelId="{8738C5D0-71BA-4AA7-9A15-6C06158849BC}" type="presParOf" srcId="{7314E684-BA3A-4BB7-B7D6-74C400883E3A}" destId="{2CC51720-F9B8-4B0F-92EA-7D8E03E2476E}" srcOrd="1" destOrd="0" presId="urn:microsoft.com/office/officeart/2008/layout/LinedList"/>
    <dgm:cxn modelId="{7EE27EB4-7C1F-4F08-8F3F-0F8FB5F96C7B}" type="presParOf" srcId="{37E0F369-61B6-4DC2-83E8-BA883A2ADEC2}" destId="{BCE4D8D3-77F4-46BD-99B6-6C0D10172904}" srcOrd="2" destOrd="0" presId="urn:microsoft.com/office/officeart/2008/layout/LinedList"/>
    <dgm:cxn modelId="{7BB49E2D-CBF1-4E74-A960-AE10F78AA5D8}" type="presParOf" srcId="{37E0F369-61B6-4DC2-83E8-BA883A2ADEC2}" destId="{CBC11B10-0231-4E11-9DEA-9183D82FB758}" srcOrd="3" destOrd="0" presId="urn:microsoft.com/office/officeart/2008/layout/LinedList"/>
    <dgm:cxn modelId="{168A86F8-60E2-4881-9F15-C8B94CF4A385}" type="presParOf" srcId="{CBC11B10-0231-4E11-9DEA-9183D82FB758}" destId="{3682EB43-D091-4C07-8AD0-C7D7614A5094}" srcOrd="0" destOrd="0" presId="urn:microsoft.com/office/officeart/2008/layout/LinedList"/>
    <dgm:cxn modelId="{07E5D0BB-875A-43F4-97E9-D1D96DFEA1BE}" type="presParOf" srcId="{CBC11B10-0231-4E11-9DEA-9183D82FB758}" destId="{8B04A89B-EB81-40D3-83DC-A15658763316}" srcOrd="1" destOrd="0" presId="urn:microsoft.com/office/officeart/2008/layout/LinedList"/>
    <dgm:cxn modelId="{88D33594-311E-407D-B60C-02627770E7B5}" type="presParOf" srcId="{37E0F369-61B6-4DC2-83E8-BA883A2ADEC2}" destId="{C7ACD03D-E707-4711-8CBB-CEC6CA9C407D}" srcOrd="4" destOrd="0" presId="urn:microsoft.com/office/officeart/2008/layout/LinedList"/>
    <dgm:cxn modelId="{FF205929-3A85-4C4A-B563-4A2E56C8A425}" type="presParOf" srcId="{37E0F369-61B6-4DC2-83E8-BA883A2ADEC2}" destId="{3D12F2C5-4728-40D1-AAAB-4025B88B9A16}" srcOrd="5" destOrd="0" presId="urn:microsoft.com/office/officeart/2008/layout/LinedList"/>
    <dgm:cxn modelId="{FA9760CF-DB7D-4D91-BD6F-D246488C63FD}" type="presParOf" srcId="{3D12F2C5-4728-40D1-AAAB-4025B88B9A16}" destId="{0135119F-870F-447D-8188-B25455A3EFA3}" srcOrd="0" destOrd="0" presId="urn:microsoft.com/office/officeart/2008/layout/LinedList"/>
    <dgm:cxn modelId="{62BA5DFB-296B-4492-973F-F6157C0F915F}" type="presParOf" srcId="{3D12F2C5-4728-40D1-AAAB-4025B88B9A16}" destId="{976AB42D-D42E-4CE5-B43A-1ED62E21BADC}" srcOrd="1" destOrd="0" presId="urn:microsoft.com/office/officeart/2008/layout/LinedList"/>
    <dgm:cxn modelId="{70E33182-0F7B-4B8B-B700-4CD833B371DB}" type="presParOf" srcId="{37E0F369-61B6-4DC2-83E8-BA883A2ADEC2}" destId="{2246083D-60A0-4819-A306-230F75996595}" srcOrd="6" destOrd="0" presId="urn:microsoft.com/office/officeart/2008/layout/LinedList"/>
    <dgm:cxn modelId="{116B82E2-67CF-49B5-9E8A-693439B95459}" type="presParOf" srcId="{37E0F369-61B6-4DC2-83E8-BA883A2ADEC2}" destId="{CF3F2104-DEF4-487E-A889-4224CB405AC6}" srcOrd="7" destOrd="0" presId="urn:microsoft.com/office/officeart/2008/layout/LinedList"/>
    <dgm:cxn modelId="{3716C333-6158-4E89-B331-7B48095687D4}" type="presParOf" srcId="{CF3F2104-DEF4-487E-A889-4224CB405AC6}" destId="{B2448FD3-79B8-45A1-B640-52C54DFEFE53}" srcOrd="0" destOrd="0" presId="urn:microsoft.com/office/officeart/2008/layout/LinedList"/>
    <dgm:cxn modelId="{9FB5A623-58C9-4F75-8014-62DDFE148D86}" type="presParOf" srcId="{CF3F2104-DEF4-487E-A889-4224CB405AC6}" destId="{C12357EB-1709-41D3-B2BA-4F884F42EB3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088E67-04D9-4118-BDA9-F306D30E4BEE}">
      <dsp:nvSpPr>
        <dsp:cNvPr id="0" name=""/>
        <dsp:cNvSpPr/>
      </dsp:nvSpPr>
      <dsp:spPr>
        <a:xfrm>
          <a:off x="0" y="0"/>
          <a:ext cx="675148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F71F26-CADF-463B-94DC-0986CD7EF35D}">
      <dsp:nvSpPr>
        <dsp:cNvPr id="0" name=""/>
        <dsp:cNvSpPr/>
      </dsp:nvSpPr>
      <dsp:spPr>
        <a:xfrm>
          <a:off x="0" y="0"/>
          <a:ext cx="6751489" cy="936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Introducción</a:t>
          </a:r>
        </a:p>
      </dsp:txBody>
      <dsp:txXfrm>
        <a:off x="0" y="0"/>
        <a:ext cx="6751489" cy="936795"/>
      </dsp:txXfrm>
    </dsp:sp>
    <dsp:sp modelId="{BCE4D8D3-77F4-46BD-99B6-6C0D10172904}">
      <dsp:nvSpPr>
        <dsp:cNvPr id="0" name=""/>
        <dsp:cNvSpPr/>
      </dsp:nvSpPr>
      <dsp:spPr>
        <a:xfrm>
          <a:off x="0" y="936794"/>
          <a:ext cx="675148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82EB43-D091-4C07-8AD0-C7D7614A5094}">
      <dsp:nvSpPr>
        <dsp:cNvPr id="0" name=""/>
        <dsp:cNvSpPr/>
      </dsp:nvSpPr>
      <dsp:spPr>
        <a:xfrm>
          <a:off x="0" y="936795"/>
          <a:ext cx="6751489" cy="936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SVR y LSTM-MLP</a:t>
          </a:r>
        </a:p>
      </dsp:txBody>
      <dsp:txXfrm>
        <a:off x="0" y="936795"/>
        <a:ext cx="6751489" cy="936795"/>
      </dsp:txXfrm>
    </dsp:sp>
    <dsp:sp modelId="{C7ACD03D-E707-4711-8CBB-CEC6CA9C407D}">
      <dsp:nvSpPr>
        <dsp:cNvPr id="0" name=""/>
        <dsp:cNvSpPr/>
      </dsp:nvSpPr>
      <dsp:spPr>
        <a:xfrm>
          <a:off x="0" y="1873589"/>
          <a:ext cx="675148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35119F-870F-447D-8188-B25455A3EFA3}">
      <dsp:nvSpPr>
        <dsp:cNvPr id="0" name=""/>
        <dsp:cNvSpPr/>
      </dsp:nvSpPr>
      <dsp:spPr>
        <a:xfrm>
          <a:off x="0" y="1873590"/>
          <a:ext cx="6751489" cy="936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Caso de Estudio</a:t>
          </a:r>
        </a:p>
      </dsp:txBody>
      <dsp:txXfrm>
        <a:off x="0" y="1873590"/>
        <a:ext cx="6751489" cy="936795"/>
      </dsp:txXfrm>
    </dsp:sp>
    <dsp:sp modelId="{2246083D-60A0-4819-A306-230F75996595}">
      <dsp:nvSpPr>
        <dsp:cNvPr id="0" name=""/>
        <dsp:cNvSpPr/>
      </dsp:nvSpPr>
      <dsp:spPr>
        <a:xfrm>
          <a:off x="0" y="2810385"/>
          <a:ext cx="675148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448FD3-79B8-45A1-B640-52C54DFEFE53}">
      <dsp:nvSpPr>
        <dsp:cNvPr id="0" name=""/>
        <dsp:cNvSpPr/>
      </dsp:nvSpPr>
      <dsp:spPr>
        <a:xfrm>
          <a:off x="0" y="2810385"/>
          <a:ext cx="6751489" cy="9367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Conclusión y Futuras Investigaciones</a:t>
          </a:r>
        </a:p>
      </dsp:txBody>
      <dsp:txXfrm>
        <a:off x="0" y="2810385"/>
        <a:ext cx="6751489" cy="9367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7/22/2024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16536 3360 16383 0 0,'5'0'0'0'0,"6"0"0"0"0,6 0 0 0 0,5 0 0 0 0,3 0 0 0 0,3 0 0 0 0,1 0 0 0 0,0 0 0 0 0,0 0 0 0 0,0 0 0 0 0,4 0 0 0 0,1 0 0 0 0,1 0 0 0 0,-3 0 0 0 0,4 0 0 0 0,1 0 0 0 0,2 0 0 0 0,1 0 0 0 0,-3 0 0 0 0,-2 0 0 0 0,2 0 0 0 0,-1 0 0 0 0,-1 0 0 0 0,-2 0 0 0 0,2 0 0 0 0,1 0 0 0 0,-1 0 0 0 0,-3 0 0 0 0,-1 0 0 0 0,-1 0 0 0 0,-2 0 0 0 0,0 0 0 0 0,0 0 0 0 0,0 0 0 0 0,-6 0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16510 13467 16383 0 0,'5'0'0'0'0,"6"0"0"0"0,6 0 0 0 0,5 0 0 0 0,3 0 0 0 0,2 0 0 0 0,2 0 0 0 0,0 0 0 0 0,0 0 0 0 0,0 0 0 0 0,0 0 0 0 0,-1 0 0 0 0,0 0 0 0 0,5 0 0 0 0,1 0 0 0 0,5 0 0 0 0,-1 0 0 0 0,0 0 0 0 0,1 0 0 0 0,0 0 0 0 0,-3 0 0 0 0,-2 0 0 0 0,-2 0 0 0 0,-3 0 0 0 0,5 0 0 0 0,5 0 0 0 0,0 0 0 0 0,0 0 0 0 0,-4 0 0 0 0,-2 0 0 0 0,-2 0 0 0 0,-2 0 0 0 0,0 0 0 0 0,-2 0 0 0 0,5 0 0 0 0,-3 5 0 0 0,3 1 0 0 0,1 0 0 0 0,-1-1 0 0 0,-1-1 0 0 0,-1-2 0 0 0,0 4 0 0 0,-2 0 0 0 0,0 0 0 0 0,0-1 0 0 0,0-2 0 0 0,0-1 0 0 0,-1-1 0 0 0,1-1 0 0 0,0 0 0 0 0,-1 0 0 0 0,1 0 0 0 0,0-1 0 0 0,-5 1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16589 14502 16383 0 0,'5'0'0'0'0,"6"0"0"0"0,6 0 0 0 0,5 0 0 0 0,3-5 0 0 0,3-1 0 0 0,5 0 0 0 0,3 1 0 0 0,-1-3 0 0 0,-2 0 0 0 0,-1 0 0 0 0,4 3 0 0 0,-1 2 0 0 0,0 1 0 0 0,-3 1 0 0 0,4 1 0 0 0,5 0 0 0 0,0 0 0 0 0,-2 1 0 0 0,-3-1 0 0 0,1 0 0 0 0,1 0 0 0 0,1 0 0 0 0,1 0 0 0 0,-3 0 0 0 0,2 0 0 0 0,-1 0 0 0 0,3 0 0 0 0,3 0 0 0 0,4 0 0 0 0,-1 0 0 0 0,-4 0 0 0 0,-5 0 0 0 0,-4 0 0 0 0,-3 0 0 0 0,-2 0 0 0 0,-1 0 0 0 0,4 0 0 0 0,1 0 0 0 0,0 0 0 0 0,-1 0 0 0 0,-1 0 0 0 0,-1 0 0 0 0,-1 0 0 0 0,-1 0 0 0 0,0 0 0 0 0,0 0 0 0 0,-1 0 0 0 0,-4 0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16589 15296 16383 0 0,'5'0'0'0'0,"1"-5"0"0"0,5-1 0 0 0,5 0 0 0 0,9 1 0 0 0,1-3 0 0 0,0-1 0 0 0,1 2 0 0 0,0 2 0 0 0,1 1 0 0 0,-1 2 0 0 0,6 2 0 0 0,1-1 0 0 0,0 2 0 0 0,-1-1 0 0 0,3 0 0 0 0,0 1 0 0 0,-1-1 0 0 0,-1 0 0 0 0,-3 0 0 0 0,-1 0 0 0 0,-2 0 0 0 0,0 0 0 0 0,0 0 0 0 0,0 0 0 0 0,-1 0 0 0 0,5 0 0 0 0,2 0 0 0 0,5 0 0 0 0,0 0 0 0 0,-2 0 0 0 0,7 0 0 0 0,-4 5 0 0 0,1 1 0 0 0,-2 0 0 0 0,-3-1 0 0 0,-2-2 0 0 0,-3 0 0 0 0,-2 2 0 0 0,-1 2 0 0 0,0-1 0 0 0,-1-1 0 0 0,0-2 0 0 0,1-1 0 0 0,-1-1 0 0 0,1-1 0 0 0,0 0 0 0 0,-1 0 0 0 0,1-1 0 0 0,0 1 0 0 0,0 0 0 0 0,0 0 0 0 0,0 0 0 0 0,-1 0 0 0 0,1 0 0 0 0,-5 4 0 0 0,-1 3 0 0 0,-5-1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16589 16431 16383 0 0,'5'0'0'0'0,"6"0"0"0"0,6 0 0 0 0,5 0 0 0 0,3 0 0 0 0,8 0 0 0 0,1 0 0 0 0,2 0 0 0 0,-3 0 0 0 0,0 0 0 0 0,-3 0 0 0 0,0 0 0 0 0,-1 0 0 0 0,-1 0 0 0 0,-1 0 0 0 0,1 0 0 0 0,-1 0 0 0 0,1 0 0 0 0,0 0 0 0 0,-1 0 0 0 0,1 0 0 0 0,0 0 0 0 0,0 0 0 0 0,0 0 0 0 0,4 0 0 0 0,2 0 0 0 0,0 0 0 0 0,-1 0 0 0 0,-2 0 0 0 0,-1 0 0 0 0,-1 0 0 0 0,-1 0 0 0 0,0 0 0 0 0,0 0 0 0 0,0 0 0 0 0,-1 0 0 0 0,1 0 0 0 0,-1 0 0 0 0,1 0 0 0 0,0 0 0 0 0,0 0 0 0 0,0 0 0 0 0,-5 0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16616 17887 16383 0 0,'5'0'0'0'0,"6"-4"0"0"0,6-3 0 0 0,5 1 0 0 0,3 1 0 0 0,7 2 0 0 0,3 1 0 0 0,0 1 0 0 0,-1 0 0 0 0,-2 1 0 0 0,-1 0 0 0 0,3 1 0 0 0,1-1 0 0 0,4 0 0 0 0,0 0 0 0 0,-2 0 0 0 0,-3 0 0 0 0,-2 0 0 0 0,-2 0 0 0 0,-1 0 0 0 0,-1 0 0 0 0,5 0 0 0 0,0 0 0 0 0,1 0 0 0 0,-2 0 0 0 0,-1 0 0 0 0,-1 0 0 0 0,-1 0 0 0 0,-1 0 0 0 0,0 0 0 0 0,-1 0 0 0 0,1 0 0 0 0,0 0 0 0 0,-1 0 0 0 0,1 0 0 0 0,0 0 0 0 0,0 0 0 0 0,-1 0 0 0 0,1 0 0 0 0,0 0 0 0 0,0 0 0 0 0,0 0 0 0 0,0 0 0 0 0,0 0 0 0 0,-1 0 0 0 0,1 0 0 0 0,0 0 0 0 0,0 0 0 0 0,0 0 0 0 0,-5 5 0 0 0,-1 1 0 0 0,-1 0 0 0 0,2-1 0 0 0,2-1 0 0 0,1-2 0 0 0,0-1 0 0 0,2-1 0 0 0,-1 1 0 0 0,2-2 0 0 0,-1 1 0 0 0,0 0 0 0 0,0 0 0 0 0,0-1 0 0 0,-5 1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16510 4339 16383 0 0,'5'0'0'0'0,"6"0"0"0"0,6 0 0 0 0,5 0 0 0 0,3 0 0 0 0,2 0 0 0 0,2 0 0 0 0,0 0 0 0 0,0 0 0 0 0,0 0 0 0 0,0 0 0 0 0,-1 0 0 0 0,0 0 0 0 0,0 0 0 0 0,0 0 0 0 0,0 0 0 0 0,0 0 0 0 0,-1 0 0 0 0,-4 0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16616 5715 16383 0 0,'5'0'0'0'0,"6"0"0"0"0,6 0 0 0 0,5 0 0 0 0,3 0 0 0 0,2 0 0 0 0,2 0 0 0 0,0 0 0 0 0,0 0 0 0 0,5 0 0 0 0,1 0 0 0 0,-1 0 0 0 0,-1 0 0 0 0,3 0 0 0 0,-4 5 0 0 0,-4 1 0 0 0,-1 0 0 0 0,0-1 0 0 0,-1 3 0 0 0,5 0 0 0 0,2 0 0 0 0,1-3 0 0 0,-2 3 0 0 0,-1 0 0 0 0,4-1 0 0 0,0-2 0 0 0,-1-1 0 0 0,-1-3 0 0 0,-2 0 0 0 0,-1-1 0 0 0,-1 0 0 0 0,-1 0 0 0 0,0-1 0 0 0,-1 1 0 0 0,1 0 0 0 0,-1 0 0 0 0,1 0 0 0 0,0-1 0 0 0,-1 1 0 0 0,1 0 0 0 0,0 1 0 0 0,0-1 0 0 0,0 0 0 0 0,0 0 0 0 0,-5 0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16510 6669 16383 0 0,'5'0'0'0'0,"6"0"0"0"0,6 0 0 0 0,5 0 0 0 0,3 0 0 0 0,2 0 0 0 0,2 0 0 0 0,0 0 0 0 0,-5-5 0 0 0,-1-1 0 0 0,4 0 0 0 0,3 1 0 0 0,6 2 0 0 0,1 0 0 0 0,3 2 0 0 0,1 1 0 0 0,7 0 0 0 0,0 0 0 0 0,1 0 0 0 0,-2 1 0 0 0,-5-1 0 0 0,-10 5 0 0 0,0 1 0 0 0,-2 5 0 0 0,0 0 0 0 0,-1-1 0 0 0,-1-4 0 0 0,0-1 0 0 0,0-2 0 0 0,-1-2 0 0 0,1-1 0 0 0,0 0 0 0 0,-1-1 0 0 0,1 1 0 0 0,0-1 0 0 0,0 1 0 0 0,0 0 0 0 0,-1 0 0 0 0,1 0 0 0 0,0 0 0 0 0,0 0 0 0 0,0 0 0 0 0,0 0 0 0 0,0 0 0 0 0,-5 0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16616 7623 16383 0 0,'5'0'0'0'0,"6"0"0"0"0,1-5 0 0 0,3-1 0 0 0,0-5 0 0 0,1 0 0 0 0,4 2 0 0 0,2 2 0 0 0,2 2 0 0 0,2 2 0 0 0,2 2 0 0 0,0 1 0 0 0,0 0 0 0 0,1 1 0 0 0,-1-1 0 0 0,0 1 0 0 0,5-1 0 0 0,1 0 0 0 0,0 0 0 0 0,-1 0 0 0 0,-2 0 0 0 0,-1 0 0 0 0,4 0 0 0 0,1 5 0 0 0,-2 1 0 0 0,0 0 0 0 0,-2-1 0 0 0,-1-1 0 0 0,-2-2 0 0 0,1-1 0 0 0,-2-1 0 0 0,1 0 0 0 0,0 0 0 0 0,-1 0 0 0 0,1 0 0 0 0,-1-1 0 0 0,1 1 0 0 0,0 0 0 0 0,0 0 0 0 0,0 0 0 0 0,-5 0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16589 8520 16383 0 0,'5'0'0'0'0,"6"0"0"0"0,6 0 0 0 0,5 0 0 0 0,8 0 0 0 0,4 0 0 0 0,0 0 0 0 0,0 0 0 0 0,-1 0 0 0 0,-2 0 0 0 0,3 0 0 0 0,1 0 0 0 0,4 0 0 0 0,0 0 0 0 0,-2 0 0 0 0,-2 0 0 0 0,-3 0 0 0 0,-2 0 0 0 0,-1 0 0 0 0,-1 0 0 0 0,0 0 0 0 0,4 4 0 0 0,1 3 0 0 0,1-1 0 0 0,-2-2 0 0 0,4 5 0 0 0,0-1 0 0 0,4-1 0 0 0,-1-1 0 0 0,-1-3 0 0 0,-8 4 0 0 0,-4 5 0 0 0,-2 0 0 0 0,0-1 0 0 0,0-3 0 0 0,2-3 0 0 0,0-2 0 0 0,1-2 0 0 0,0-1 0 0 0,-4 0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16669 9368 16383 0 0,'4'0'0'0'0,"12"0"0"0"0,8 0 0 0 0,8 0 0 0 0,5 0 0 0 0,0 0 0 0 0,-2 0 0 0 0,4 0 0 0 0,-2 0 0 0 0,0 0 0 0 0,1 0 0 0 0,4 0 0 0 0,1 0 0 0 0,-4-5 0 0 0,7-1 0 0 0,4 0 0 0 0,4 1 0 0 0,-3 1 0 0 0,-5 2 0 0 0,-6 1 0 0 0,-5 1 0 0 0,-4 0 0 0 0,-2 0 0 0 0,-1 0 0 0 0,-2 0 0 0 0,1 1 0 0 0,0-1 0 0 0,0 0 0 0 0,0 0 0 0 0,1 0 0 0 0,0 0 0 0 0,-1 0 0 0 0,1 0 0 0 0,0 0 0 0 0,0 0 0 0 0,0 0 0 0 0,0 0 0 0 0,4 0 0 0 0,3 0 0 0 0,-2 0 0 0 0,5 0 0 0 0,4 0 0 0 0,0 0 0 0 0,-2 0 0 0 0,-3 0 0 0 0,-4 0 0 0 0,-2 0 0 0 0,3 0 0 0 0,1 0 0 0 0,-2 0 0 0 0,-1 0 0 0 0,-1 0 0 0 0,-2 0 0 0 0,0 0 0 0 0,-1 0 0 0 0,-5 0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16484 10613 16383 0 0,'4'0'0'0'0,"7"-5"0"0"0,6-1 0 0 0,5 0 0 0 0,4 1 0 0 0,1 1 0 0 0,2-3 0 0 0,0 0 0 0 0,0 1 0 0 0,0 1 0 0 0,-1 1 0 0 0,1 3 0 0 0,-1 0 0 0 0,0 0 0 0 0,-1 2 0 0 0,1-1 0 0 0,0 0 0 0 0,0 1 0 0 0,0-1 0 0 0,0 0 0 0 0,-1 0 0 0 0,1 0 0 0 0,0 0 0 0 0,0 0 0 0 0,0 0 0 0 0,-5 0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16536 11218 16383 0 0,'5'0'0'0'0,"6"0"0"0"0,6 0 0 0 0,10 0 0 0 0,4 0 0 0 0,8 0 0 0 0,0 0 0 0 0,0 0 0 0 0,-3 0 0 0 0,-3 0 0 0 0,-1 0 0 0 0,-3 0 0 0 0,-1 0 0 0 0,-5 5 0 0 0,3 1 0 0 0,2 0 0 0 0,0-1 0 0 0,1-1 0 0 0,0-2 0 0 0,0-1 0 0 0,-1-1 0 0 0,1 0 0 0 0,-1 0 0 0 0,0 0 0 0 0,0 0 0 0 0,4-1 0 0 0,2 1 0 0 0,0 0 0 0 0,-1 0 0 0 0,7 0 0 0 0,3 0 0 0 0,-2 0 0 0 0,-3 0 0 0 0,1 0 0 0 0,4 0 0 0 0,-5 5 0 0 0,0 1 0 0 0,-2 0 0 0 0,-7 4 0 0 0,-3 0 0 0 0,-2-2 0 0 0,0-2 0 0 0,1-2 0 0 0,0-2 0 0 0,1-1 0 0 0,1-1 0 0 0,1 0 0 0 0,-5-1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7/22/2024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575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5083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3402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3400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5656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382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122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3603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50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033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126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361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29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861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38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" Type="http://schemas.openxmlformats.org/officeDocument/2006/relationships/image" Target="../media/image33.png"/><Relationship Id="rId21" Type="http://schemas.openxmlformats.org/officeDocument/2006/relationships/image" Target="../media/image42.png"/><Relationship Id="rId7" Type="http://schemas.openxmlformats.org/officeDocument/2006/relationships/image" Target="../media/image35.png"/><Relationship Id="rId12" Type="http://schemas.openxmlformats.org/officeDocument/2006/relationships/customXml" Target="../ink/ink5.xml"/><Relationship Id="rId17" Type="http://schemas.openxmlformats.org/officeDocument/2006/relationships/image" Target="../media/image40.png"/><Relationship Id="rId25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.xml"/><Relationship Id="rId11" Type="http://schemas.openxmlformats.org/officeDocument/2006/relationships/image" Target="../media/image37.png"/><Relationship Id="rId24" Type="http://schemas.openxmlformats.org/officeDocument/2006/relationships/customXml" Target="../ink/ink11.xml"/><Relationship Id="rId5" Type="http://schemas.openxmlformats.org/officeDocument/2006/relationships/image" Target="../media/image34.png"/><Relationship Id="rId15" Type="http://schemas.openxmlformats.org/officeDocument/2006/relationships/image" Target="../media/image39.png"/><Relationship Id="rId23" Type="http://schemas.openxmlformats.org/officeDocument/2006/relationships/image" Target="../media/image43.png"/><Relationship Id="rId28" Type="http://schemas.openxmlformats.org/officeDocument/2006/relationships/customXml" Target="../ink/ink13.xml"/><Relationship Id="rId10" Type="http://schemas.openxmlformats.org/officeDocument/2006/relationships/customXml" Target="../ink/ink4.xml"/><Relationship Id="rId19" Type="http://schemas.openxmlformats.org/officeDocument/2006/relationships/image" Target="../media/image41.png"/><Relationship Id="rId31" Type="http://schemas.openxmlformats.org/officeDocument/2006/relationships/image" Target="../media/image47.png"/><Relationship Id="rId4" Type="http://schemas.openxmlformats.org/officeDocument/2006/relationships/customXml" Target="../ink/ink1.xml"/><Relationship Id="rId9" Type="http://schemas.openxmlformats.org/officeDocument/2006/relationships/image" Target="../media/image36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45.png"/><Relationship Id="rId30" Type="http://schemas.openxmlformats.org/officeDocument/2006/relationships/customXml" Target="../ink/ink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73681"/>
            <a:ext cx="5674360" cy="3200400"/>
          </a:xfrm>
        </p:spPr>
        <p:txBody>
          <a:bodyPr/>
          <a:lstStyle/>
          <a:p>
            <a:pPr algn="ctr">
              <a:spcBef>
                <a:spcPts val="1000"/>
              </a:spcBef>
            </a:pPr>
            <a:r>
              <a:rPr lang="es-ES" sz="1800" dirty="0">
                <a:solidFill>
                  <a:srgbClr val="F7F7F7"/>
                </a:solidFill>
                <a:latin typeface="Segoe UI"/>
                <a:cs typeface="Segoe UI"/>
              </a:rPr>
              <a:t>Autora: Raquel García Marañón</a:t>
            </a:r>
            <a:endParaRPr lang="en-US" sz="1800">
              <a:solidFill>
                <a:srgbClr val="464747"/>
              </a:solidFill>
              <a:latin typeface="Segoe UI"/>
              <a:cs typeface="Segoe UI"/>
            </a:endParaRPr>
          </a:p>
          <a:p>
            <a:pPr algn="ctr">
              <a:spcBef>
                <a:spcPts val="1000"/>
              </a:spcBef>
            </a:pPr>
            <a:r>
              <a:rPr lang="es-ES" sz="1800" dirty="0">
                <a:solidFill>
                  <a:srgbClr val="F7F7F7"/>
                </a:solidFill>
                <a:latin typeface="Segoe UI"/>
                <a:cs typeface="Segoe UI"/>
              </a:rPr>
              <a:t>Tutor: Francisco Javier Yáñez Gestoso</a:t>
            </a:r>
            <a:endParaRPr lang="en-US" sz="1800" dirty="0">
              <a:solidFill>
                <a:srgbClr val="464747"/>
              </a:solidFill>
              <a:latin typeface="Segoe UI"/>
              <a:cs typeface="Segoe UI"/>
            </a:endParaRPr>
          </a:p>
          <a:p>
            <a:pPr algn="ctr">
              <a:spcBef>
                <a:spcPts val="1000"/>
              </a:spcBef>
            </a:pPr>
            <a:endParaRPr lang="es-ES" sz="1900" dirty="0">
              <a:solidFill>
                <a:srgbClr val="464747"/>
              </a:solidFill>
              <a:latin typeface="Segoe UI"/>
              <a:cs typeface="Segoe UI"/>
            </a:endParaRPr>
          </a:p>
          <a:p>
            <a:pPr algn="ctr">
              <a:spcBef>
                <a:spcPts val="1000"/>
              </a:spcBef>
            </a:pPr>
            <a:r>
              <a:rPr lang="es-ES" sz="1900" dirty="0">
                <a:solidFill>
                  <a:srgbClr val="F7F7F7"/>
                </a:solidFill>
                <a:latin typeface="Segoe UI"/>
                <a:cs typeface="Segoe UI"/>
              </a:rPr>
              <a:t>Septiembre 2024</a:t>
            </a:r>
            <a:endParaRPr lang="en-US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1E1A5177-7ADF-6A4A-8F2C-3C7A5F91705E}"/>
              </a:ext>
            </a:extLst>
          </p:cNvPr>
          <p:cNvSpPr>
            <a:spLocks noGrp="1"/>
          </p:cNvSpPr>
          <p:nvPr/>
        </p:nvSpPr>
        <p:spPr>
          <a:xfrm>
            <a:off x="6180300" y="2681497"/>
            <a:ext cx="54959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bg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r>
              <a:rPr lang="es-ES" sz="2400" dirty="0">
                <a:latin typeface="Montserrat"/>
              </a:rPr>
              <a:t>Predicción de Tormentas Geomagnéticas con Técnicas de Soporte Vectorial en Regresión</a:t>
            </a:r>
            <a:endParaRPr lang="es-ES" sz="2400"/>
          </a:p>
        </p:txBody>
      </p:sp>
      <p:pic>
        <p:nvPicPr>
          <p:cNvPr id="6" name="Imagen 5" descr="Logos UCM | Biblioteca Complutense">
            <a:extLst>
              <a:ext uri="{FF2B5EF4-FFF2-40B4-BE49-F238E27FC236}">
                <a16:creationId xmlns:a16="http://schemas.microsoft.com/office/drawing/2014/main" id="{ADD9C79D-6B60-FF60-A834-2560B26C5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1315" y="612131"/>
            <a:ext cx="1191657" cy="1346341"/>
          </a:xfrm>
          <a:prstGeom prst="rect">
            <a:avLst/>
          </a:prstGeom>
        </p:spPr>
      </p:pic>
      <p:pic>
        <p:nvPicPr>
          <p:cNvPr id="7" name="Imagen 6" descr="Universidad Politécnica de Madrid">
            <a:extLst>
              <a:ext uri="{FF2B5EF4-FFF2-40B4-BE49-F238E27FC236}">
                <a16:creationId xmlns:a16="http://schemas.microsoft.com/office/drawing/2014/main" id="{3517DF40-A79C-06F5-4CA9-6AB4755ED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9452" y="612813"/>
            <a:ext cx="1654252" cy="134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125"/>
            <a:ext cx="10439401" cy="1617017"/>
          </a:xfrm>
        </p:spPr>
        <p:txBody>
          <a:bodyPr/>
          <a:lstStyle/>
          <a:p>
            <a:r>
              <a:rPr lang="en-US" dirty="0" err="1"/>
              <a:t>caso</a:t>
            </a:r>
            <a:r>
              <a:rPr lang="en-US" dirty="0"/>
              <a:t> de </a:t>
            </a:r>
            <a:r>
              <a:rPr lang="en-US" dirty="0" err="1"/>
              <a:t>estudio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4C67C-D286-74AE-086C-3E45FF9D95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3310129" cy="374718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b="0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b="0" dirty="0">
              <a:ea typeface="+mn-lt"/>
              <a:cs typeface="+mn-lt"/>
            </a:endParaRPr>
          </a:p>
          <a:p>
            <a:r>
              <a:rPr lang="en-US" b="0" err="1">
                <a:ea typeface="+mn-lt"/>
                <a:cs typeface="+mn-lt"/>
              </a:rPr>
              <a:t>Preprocesamiento</a:t>
            </a:r>
            <a:r>
              <a:rPr lang="en-US" b="0" dirty="0">
                <a:ea typeface="+mn-lt"/>
                <a:cs typeface="+mn-lt"/>
              </a:rPr>
              <a:t>: </a:t>
            </a:r>
            <a:endParaRPr lang="en-US" dirty="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0" dirty="0" err="1">
                <a:ea typeface="+mn-lt"/>
                <a:cs typeface="+mn-lt"/>
              </a:rPr>
              <a:t>Normalización</a:t>
            </a:r>
            <a:r>
              <a:rPr lang="en-US" b="0" dirty="0">
                <a:ea typeface="+mn-lt"/>
                <a:cs typeface="+mn-lt"/>
              </a:rPr>
              <a:t> y </a:t>
            </a:r>
            <a:r>
              <a:rPr lang="en-US" b="0" dirty="0" err="1">
                <a:ea typeface="+mn-lt"/>
                <a:cs typeface="+mn-lt"/>
              </a:rPr>
              <a:t>tratamiento</a:t>
            </a:r>
            <a:r>
              <a:rPr lang="en-US" b="0" dirty="0">
                <a:ea typeface="+mn-lt"/>
                <a:cs typeface="+mn-lt"/>
              </a:rPr>
              <a:t> de </a:t>
            </a:r>
            <a:r>
              <a:rPr lang="en-US" b="0" dirty="0" err="1">
                <a:ea typeface="+mn-lt"/>
                <a:cs typeface="+mn-lt"/>
              </a:rPr>
              <a:t>valores</a:t>
            </a:r>
            <a:r>
              <a:rPr lang="en-US" b="0" dirty="0">
                <a:ea typeface="+mn-lt"/>
                <a:cs typeface="+mn-lt"/>
              </a:rPr>
              <a:t> </a:t>
            </a:r>
            <a:r>
              <a:rPr lang="en-US" b="0" dirty="0" err="1">
                <a:ea typeface="+mn-lt"/>
                <a:cs typeface="+mn-lt"/>
              </a:rPr>
              <a:t>nulos</a:t>
            </a:r>
            <a:r>
              <a:rPr lang="en-US" b="0" dirty="0">
                <a:ea typeface="+mn-lt"/>
                <a:cs typeface="+mn-lt"/>
              </a:rPr>
              <a:t>. </a:t>
            </a:r>
            <a:endParaRPr lang="en-US" dirty="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0" dirty="0">
                <a:ea typeface="+mn-lt"/>
                <a:cs typeface="+mn-lt"/>
              </a:rPr>
              <a:t>Ventana temporal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0" dirty="0">
                <a:ea typeface="+mn-lt"/>
                <a:cs typeface="+mn-lt"/>
              </a:rPr>
              <a:t>Split: </a:t>
            </a:r>
            <a:r>
              <a:rPr lang="en-US" b="0" i="1" dirty="0">
                <a:ea typeface="+mn-lt"/>
                <a:cs typeface="+mn-lt"/>
              </a:rPr>
              <a:t>train, test, validation.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0" i="1" dirty="0">
                <a:ea typeface="+mn-lt"/>
                <a:cs typeface="+mn-lt"/>
              </a:rPr>
              <a:t>K-Fold</a:t>
            </a:r>
          </a:p>
          <a:p>
            <a:endParaRPr lang="en-US" b="0" dirty="0">
              <a:ea typeface="+mn-lt"/>
              <a:cs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330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125"/>
            <a:ext cx="10439401" cy="1617017"/>
          </a:xfrm>
        </p:spPr>
        <p:txBody>
          <a:bodyPr/>
          <a:lstStyle/>
          <a:p>
            <a:r>
              <a:rPr lang="en-US" dirty="0" err="1"/>
              <a:t>caso</a:t>
            </a:r>
            <a:r>
              <a:rPr lang="en-US" dirty="0"/>
              <a:t> de </a:t>
            </a:r>
            <a:r>
              <a:rPr lang="en-US" dirty="0" err="1"/>
              <a:t>estudio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1C2F4A-ABC8-39B2-B7BB-36C02B7A454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1659" y="1981397"/>
            <a:ext cx="6751489" cy="37471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ea typeface="+mn-lt"/>
                <a:cs typeface="+mn-lt"/>
              </a:rPr>
              <a:t>Modelo</a:t>
            </a:r>
            <a:r>
              <a:rPr lang="en-US" dirty="0">
                <a:ea typeface="+mn-lt"/>
                <a:cs typeface="+mn-lt"/>
              </a:rPr>
              <a:t> SVR: 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Lookback: 12h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 err="1"/>
              <a:t>Lookforward</a:t>
            </a:r>
            <a:r>
              <a:rPr lang="en-US" dirty="0"/>
              <a:t>: 2, 4 y 6h.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Kernels : lineal, radial, </a:t>
            </a:r>
            <a:r>
              <a:rPr lang="en-US" dirty="0" err="1"/>
              <a:t>polinomial</a:t>
            </a:r>
            <a:endParaRPr lang="en-US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0B5483BF-FB3A-49EA-DF27-AD26F9AA712F}"/>
              </a:ext>
            </a:extLst>
          </p:cNvPr>
          <p:cNvSpPr txBox="1">
            <a:spLocks/>
          </p:cNvSpPr>
          <p:nvPr/>
        </p:nvSpPr>
        <p:spPr>
          <a:xfrm>
            <a:off x="5443264" y="1977725"/>
            <a:ext cx="6751489" cy="37471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ea typeface="+mn-lt"/>
                <a:cs typeface="+mn-lt"/>
              </a:rPr>
              <a:t>Parámetros</a:t>
            </a:r>
            <a:r>
              <a:rPr lang="en-US" dirty="0">
                <a:ea typeface="+mn-lt"/>
                <a:cs typeface="+mn-lt"/>
              </a:rPr>
              <a:t>:</a:t>
            </a:r>
            <a:endParaRPr lang="es-E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10" name="Imagen 9" descr="Texto&#10;&#10;Descripción generada automáticamente">
            <a:extLst>
              <a:ext uri="{FF2B5EF4-FFF2-40B4-BE49-F238E27FC236}">
                <a16:creationId xmlns:a16="http://schemas.microsoft.com/office/drawing/2014/main" id="{99AA208E-EF30-C53F-7146-E9236330F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954" y="2452687"/>
            <a:ext cx="529590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42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125"/>
            <a:ext cx="10439401" cy="1617017"/>
          </a:xfrm>
        </p:spPr>
        <p:txBody>
          <a:bodyPr/>
          <a:lstStyle/>
          <a:p>
            <a:r>
              <a:rPr lang="en-US" dirty="0" err="1"/>
              <a:t>caso</a:t>
            </a:r>
            <a:r>
              <a:rPr lang="en-US" dirty="0"/>
              <a:t> de </a:t>
            </a:r>
            <a:r>
              <a:rPr lang="en-US" dirty="0" err="1"/>
              <a:t>estudio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1C2F4A-ABC8-39B2-B7BB-36C02B7A454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1659" y="1981397"/>
            <a:ext cx="6751489" cy="37471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Kernel Linear:</a:t>
            </a:r>
            <a:endParaRPr lang="en-US" dirty="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C: 8 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epsilon: 6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Total: 8×6=48  </a:t>
            </a:r>
            <a:endParaRPr lang="en-US" dirty="0"/>
          </a:p>
          <a:p>
            <a:r>
              <a:rPr lang="en-US" dirty="0"/>
              <a:t>Kernel RBF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C: 6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Gamma: 2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Epsilon: 4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Total: 6x2x4=48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C4EBD8A-6185-B1F7-294F-B52747DE68DE}"/>
              </a:ext>
            </a:extLst>
          </p:cNvPr>
          <p:cNvSpPr txBox="1">
            <a:spLocks/>
          </p:cNvSpPr>
          <p:nvPr/>
        </p:nvSpPr>
        <p:spPr>
          <a:xfrm>
            <a:off x="3781553" y="1977724"/>
            <a:ext cx="7146260" cy="3738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Kernel Poly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dirty="0">
                <a:latin typeface="Arial"/>
                <a:cs typeface="Arial"/>
              </a:rPr>
              <a:t>C: 3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dirty="0">
                <a:latin typeface="Arial"/>
                <a:cs typeface="Arial"/>
              </a:rPr>
              <a:t>Gamma: 1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dirty="0">
                <a:latin typeface="Arial"/>
                <a:cs typeface="Arial"/>
              </a:rPr>
              <a:t>Epsilon: 3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dirty="0">
                <a:latin typeface="Arial"/>
                <a:cs typeface="Arial"/>
              </a:rPr>
              <a:t>Degree: 3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dirty="0">
                <a:latin typeface="Arial"/>
                <a:cs typeface="Arial"/>
              </a:rPr>
              <a:t>Coedf0: 2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dirty="0">
                <a:latin typeface="Arial"/>
                <a:cs typeface="Arial"/>
              </a:rPr>
              <a:t>Total: 3x2x3x2=54</a:t>
            </a:r>
            <a:endParaRPr lang="en-US" dirty="0"/>
          </a:p>
          <a:p>
            <a:pPr lvl="1">
              <a:buFont typeface="Courier New,monospace" panose="020B0604020202020204" pitchFamily="34" charset="0"/>
              <a:buChar char="o"/>
            </a:pPr>
            <a:endParaRPr lang="en-US" dirty="0">
              <a:latin typeface="Arial"/>
              <a:cs typeface="Arial"/>
            </a:endParaRPr>
          </a:p>
          <a:p>
            <a:r>
              <a:rPr lang="en-US" dirty="0">
                <a:ea typeface="+mn-lt"/>
                <a:cs typeface="+mn-lt"/>
              </a:rPr>
              <a:t>En total, </a:t>
            </a:r>
            <a:r>
              <a:rPr lang="en-US" b="1" dirty="0">
                <a:ea typeface="+mn-lt"/>
                <a:cs typeface="+mn-lt"/>
              </a:rPr>
              <a:t>para </a:t>
            </a:r>
            <a:r>
              <a:rPr lang="en-US" b="1" dirty="0" err="1">
                <a:ea typeface="+mn-lt"/>
                <a:cs typeface="+mn-lt"/>
              </a:rPr>
              <a:t>todos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los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tipos</a:t>
            </a:r>
            <a:r>
              <a:rPr lang="en-US" b="1" dirty="0">
                <a:ea typeface="+mn-lt"/>
                <a:cs typeface="+mn-lt"/>
              </a:rPr>
              <a:t> de kernel </a:t>
            </a:r>
            <a:r>
              <a:rPr lang="en-US" b="1" dirty="0" err="1">
                <a:ea typeface="+mn-lt"/>
                <a:cs typeface="+mn-lt"/>
              </a:rPr>
              <a:t>combinados</a:t>
            </a:r>
            <a:r>
              <a:rPr lang="en-US" b="1" dirty="0">
                <a:ea typeface="+mn-lt"/>
                <a:cs typeface="+mn-lt"/>
              </a:rPr>
              <a:t>: 150</a:t>
            </a:r>
            <a:r>
              <a:rPr lang="en-US" dirty="0">
                <a:latin typeface="Arial"/>
                <a:ea typeface="+mn-lt"/>
                <a:cs typeface="Arial"/>
              </a:rPr>
              <a:t> </a:t>
            </a:r>
            <a:endParaRPr lang="en-US" dirty="0">
              <a:latin typeface="Arial"/>
              <a:cs typeface="Arial"/>
            </a:endParaRPr>
          </a:p>
          <a:p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976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125"/>
            <a:ext cx="10439401" cy="1617017"/>
          </a:xfrm>
        </p:spPr>
        <p:txBody>
          <a:bodyPr/>
          <a:lstStyle/>
          <a:p>
            <a:r>
              <a:rPr lang="en-US" dirty="0" err="1"/>
              <a:t>caso</a:t>
            </a:r>
            <a:r>
              <a:rPr lang="en-US" dirty="0"/>
              <a:t> de </a:t>
            </a:r>
            <a:r>
              <a:rPr lang="en-US" dirty="0" err="1"/>
              <a:t>estudio</a:t>
            </a:r>
            <a:r>
              <a:rPr lang="en-US" dirty="0"/>
              <a:t>: </a:t>
            </a:r>
            <a:r>
              <a:rPr lang="en-US" dirty="0" err="1"/>
              <a:t>optimización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1C2F4A-ABC8-39B2-B7BB-36C02B7A454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1659" y="1981397"/>
            <a:ext cx="6751489" cy="37471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Kernel Linear:</a:t>
            </a:r>
            <a:endParaRPr lang="en-US" dirty="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C: 8 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epsilon: 6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Total: 8×6=48  </a:t>
            </a:r>
            <a:endParaRPr lang="en-US" dirty="0"/>
          </a:p>
          <a:p>
            <a:r>
              <a:rPr lang="en-US" dirty="0"/>
              <a:t>Kernel RBF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C: 6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Gamma: 2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Epsilon: 4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Total: 6x2x4=48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C4EBD8A-6185-B1F7-294F-B52747DE68DE}"/>
              </a:ext>
            </a:extLst>
          </p:cNvPr>
          <p:cNvSpPr txBox="1">
            <a:spLocks/>
          </p:cNvSpPr>
          <p:nvPr/>
        </p:nvSpPr>
        <p:spPr>
          <a:xfrm>
            <a:off x="3781553" y="1977724"/>
            <a:ext cx="7146260" cy="3738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Kernel Poly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dirty="0">
                <a:latin typeface="Arial"/>
                <a:cs typeface="Arial"/>
              </a:rPr>
              <a:t>C: 3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dirty="0">
                <a:latin typeface="Arial"/>
                <a:cs typeface="Arial"/>
              </a:rPr>
              <a:t>Gamma: 1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dirty="0">
                <a:latin typeface="Arial"/>
                <a:cs typeface="Arial"/>
              </a:rPr>
              <a:t>Epsilon: 3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dirty="0">
                <a:latin typeface="Arial"/>
                <a:cs typeface="Arial"/>
              </a:rPr>
              <a:t>Degree: 3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dirty="0">
                <a:latin typeface="Arial"/>
                <a:cs typeface="Arial"/>
              </a:rPr>
              <a:t>Coedf0: 2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dirty="0">
                <a:latin typeface="Arial"/>
                <a:cs typeface="Arial"/>
              </a:rPr>
              <a:t>Total: 3x2x3x2=54</a:t>
            </a:r>
            <a:endParaRPr lang="en-US" dirty="0"/>
          </a:p>
          <a:p>
            <a:pPr lvl="1">
              <a:buFont typeface="Courier New,monospace" panose="020B0604020202020204" pitchFamily="34" charset="0"/>
              <a:buChar char="o"/>
            </a:pPr>
            <a:endParaRPr lang="en-US" dirty="0">
              <a:latin typeface="Arial"/>
              <a:cs typeface="Arial"/>
            </a:endParaRPr>
          </a:p>
          <a:p>
            <a:r>
              <a:rPr lang="en-US" dirty="0">
                <a:ea typeface="+mn-lt"/>
                <a:cs typeface="+mn-lt"/>
              </a:rPr>
              <a:t>En total, </a:t>
            </a:r>
            <a:r>
              <a:rPr lang="en-US" b="1" dirty="0">
                <a:ea typeface="+mn-lt"/>
                <a:cs typeface="+mn-lt"/>
              </a:rPr>
              <a:t>para </a:t>
            </a:r>
            <a:r>
              <a:rPr lang="en-US" b="1" dirty="0" err="1">
                <a:ea typeface="+mn-lt"/>
                <a:cs typeface="+mn-lt"/>
              </a:rPr>
              <a:t>todos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los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tipos</a:t>
            </a:r>
            <a:r>
              <a:rPr lang="en-US" b="1" dirty="0">
                <a:ea typeface="+mn-lt"/>
                <a:cs typeface="+mn-lt"/>
              </a:rPr>
              <a:t> de kernel </a:t>
            </a:r>
            <a:r>
              <a:rPr lang="en-US" b="1" dirty="0" err="1">
                <a:ea typeface="+mn-lt"/>
                <a:cs typeface="+mn-lt"/>
              </a:rPr>
              <a:t>combinados</a:t>
            </a:r>
            <a:r>
              <a:rPr lang="en-US" b="1" dirty="0">
                <a:ea typeface="+mn-lt"/>
                <a:cs typeface="+mn-lt"/>
              </a:rPr>
              <a:t>: 150</a:t>
            </a:r>
            <a:r>
              <a:rPr lang="en-US" dirty="0">
                <a:latin typeface="Arial"/>
                <a:ea typeface="+mn-lt"/>
                <a:cs typeface="Arial"/>
              </a:rPr>
              <a:t> </a:t>
            </a:r>
            <a:endParaRPr lang="en-US" dirty="0">
              <a:latin typeface="Arial"/>
              <a:cs typeface="Arial"/>
            </a:endParaRPr>
          </a:p>
          <a:p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270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EAA13-E02F-EB47-E510-E3F48A95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385" y="446313"/>
            <a:ext cx="6244578" cy="1448747"/>
          </a:xfrm>
        </p:spPr>
        <p:txBody>
          <a:bodyPr/>
          <a:lstStyle/>
          <a:p>
            <a:r>
              <a:rPr lang="en-US" dirty="0"/>
              <a:t>Caso de </a:t>
            </a:r>
            <a:r>
              <a:rPr lang="en-US" err="1"/>
              <a:t>estudio</a:t>
            </a:r>
            <a:r>
              <a:rPr lang="en-US" dirty="0"/>
              <a:t>: </a:t>
            </a:r>
            <a:r>
              <a:rPr lang="en-US" b="1" u="sng" err="1"/>
              <a:t>resultados</a:t>
            </a:r>
            <a:endParaRPr lang="en-US" b="1" u="s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26637-007F-EC9E-F644-AAFBA0900F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5181600" cy="37471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SVR: 2, 4, 6h.</a:t>
            </a:r>
          </a:p>
          <a:p>
            <a:r>
              <a:rPr lang="en-US" dirty="0"/>
              <a:t>SVR vs. LSTM: 2h,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4h y 6h </a:t>
            </a:r>
            <a:r>
              <a:rPr lang="en-US" dirty="0" err="1"/>
              <a:t>brevemente</a:t>
            </a:r>
            <a:r>
              <a:rPr lang="en-US" dirty="0"/>
              <a:t>.</a:t>
            </a:r>
          </a:p>
          <a:p>
            <a:r>
              <a:rPr lang="en-US" dirty="0"/>
              <a:t>SVR vs. Gruet et al. (2018)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DD930B-FB1B-543D-6828-8C31F30BB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117AF6AB-9B53-6887-8727-31C4D95E28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1517447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86DBB-D0DC-05D4-788C-E10EEF6B4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990" y="434225"/>
            <a:ext cx="9524998" cy="1499627"/>
          </a:xfrm>
        </p:spPr>
        <p:txBody>
          <a:bodyPr/>
          <a:lstStyle/>
          <a:p>
            <a:r>
              <a:rPr lang="en-US" b="1" u="sng" dirty="0"/>
              <a:t>RESULTADOS:</a:t>
            </a:r>
            <a:r>
              <a:rPr lang="en-US" dirty="0"/>
              <a:t> SVR </a:t>
            </a:r>
            <a:endParaRPr lang="es-E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D2502-F7A7-039F-01A0-59462ADFF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5B3FEAD2-C62C-5A74-BD9C-45A0E6177BE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8406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86DBB-D0DC-05D4-788C-E10EEF6B4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990" y="434225"/>
            <a:ext cx="9524998" cy="1499627"/>
          </a:xfrm>
        </p:spPr>
        <p:txBody>
          <a:bodyPr/>
          <a:lstStyle/>
          <a:p>
            <a:r>
              <a:rPr lang="en-US" b="1" dirty="0"/>
              <a:t>RESULTADOS:</a:t>
            </a:r>
            <a:r>
              <a:rPr lang="en-US" dirty="0"/>
              <a:t> SVR </a:t>
            </a:r>
            <a:r>
              <a:rPr lang="en-US" b="1" dirty="0"/>
              <a:t>vs. </a:t>
            </a:r>
            <a:r>
              <a:rPr lang="en-US" b="1" err="1"/>
              <a:t>lstm</a:t>
            </a:r>
            <a:r>
              <a:rPr lang="en-US" b="1" dirty="0"/>
              <a:t> </a:t>
            </a:r>
            <a:endParaRPr lang="es-E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D2502-F7A7-039F-01A0-59462ADFF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617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86DBB-D0DC-05D4-788C-E10EEF6B4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990" y="434225"/>
            <a:ext cx="9524998" cy="1499627"/>
          </a:xfrm>
        </p:spPr>
        <p:txBody>
          <a:bodyPr/>
          <a:lstStyle/>
          <a:p>
            <a:r>
              <a:rPr lang="en-US" b="1" dirty="0"/>
              <a:t>RESULTADOS:</a:t>
            </a:r>
            <a:r>
              <a:rPr lang="en-US" dirty="0"/>
              <a:t> SVR </a:t>
            </a:r>
            <a:r>
              <a:rPr lang="en-US" b="1" dirty="0"/>
              <a:t>vs.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D2502-F7A7-039F-01A0-59462ADFF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9A539C7-C504-21E6-1E94-E66356989A88}"/>
              </a:ext>
            </a:extLst>
          </p:cNvPr>
          <p:cNvSpPr txBox="1"/>
          <p:nvPr/>
        </p:nvSpPr>
        <p:spPr>
          <a:xfrm>
            <a:off x="4942973" y="842210"/>
            <a:ext cx="381601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000" i="1" err="1">
                <a:solidFill>
                  <a:schemeClr val="accent5">
                    <a:lumMod val="49000"/>
                  </a:schemeClr>
                </a:solidFill>
                <a:latin typeface="Times New Roman"/>
                <a:cs typeface="Times New Roman"/>
              </a:rPr>
              <a:t>Gruet</a:t>
            </a:r>
            <a:r>
              <a:rPr lang="es-ES" sz="3000" i="1" dirty="0">
                <a:solidFill>
                  <a:schemeClr val="accent5">
                    <a:lumMod val="49000"/>
                  </a:schemeClr>
                </a:solidFill>
                <a:latin typeface="Times New Roman"/>
                <a:cs typeface="Times New Roman"/>
              </a:rPr>
              <a:t> et. Al (2018)</a:t>
            </a:r>
          </a:p>
        </p:txBody>
      </p:sp>
    </p:spTree>
    <p:extLst>
      <p:ext uri="{BB962C8B-B14F-4D97-AF65-F5344CB8AC3E}">
        <p14:creationId xmlns:p14="http://schemas.microsoft.com/office/powerpoint/2010/main" val="1290893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/>
          <a:lstStyle/>
          <a:p>
            <a:r>
              <a:rPr lang="en-US" dirty="0"/>
              <a:t>GRACIAS</a:t>
            </a:r>
            <a:endParaRPr lang="es-E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F398FDD-E639-CF6A-B875-443655F2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1514" y="4172989"/>
            <a:ext cx="5057103" cy="25193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Raquel García </a:t>
            </a:r>
            <a:r>
              <a:rPr lang="en-US" dirty="0" err="1"/>
              <a:t>Marañón</a:t>
            </a:r>
            <a:endParaRPr lang="es-ES"/>
          </a:p>
          <a:p>
            <a:r>
              <a:rPr lang="en-US" dirty="0">
                <a:ea typeface="+mn-lt"/>
                <a:cs typeface="+mn-lt"/>
              </a:rPr>
              <a:t>raqgar13@ucm.es</a:t>
            </a:r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/>
              <a:t>TECI UPM-UCM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125"/>
            <a:ext cx="10439401" cy="16170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baseline="0">
                <a:latin typeface="+mj-lt"/>
                <a:ea typeface="+mj-ea"/>
                <a:cs typeface="+mj-cs"/>
              </a:rPr>
              <a:t>Índice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3310129" cy="374718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7" name="CuadroTexto 4">
            <a:extLst>
              <a:ext uri="{FF2B5EF4-FFF2-40B4-BE49-F238E27FC236}">
                <a16:creationId xmlns:a16="http://schemas.microsoft.com/office/drawing/2014/main" id="{C5CCADF9-38FE-5566-F11E-042AAE7B13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8073281"/>
              </p:ext>
            </p:extLst>
          </p:nvPr>
        </p:nvGraphicFramePr>
        <p:xfrm>
          <a:off x="4602310" y="2018120"/>
          <a:ext cx="6751489" cy="3747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6FD5F-786B-1974-5F47-94CA02CF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924" y="345072"/>
            <a:ext cx="10439401" cy="161701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1800" dirty="0"/>
              <a:t>   </a:t>
            </a:r>
            <a:br>
              <a:rPr lang="en-US" sz="1800" dirty="0"/>
            </a:br>
            <a:r>
              <a:rPr lang="en-US" sz="4000" dirty="0"/>
              <a:t>    INTRODUCCIÓN</a:t>
            </a: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endParaRPr lang="en-US" sz="1800"/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EFF4DD9-0390-B08C-5556-E9871069E1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C72B813-4741-DC5C-A36B-D304A34DA74A}"/>
              </a:ext>
            </a:extLst>
          </p:cNvPr>
          <p:cNvSpPr txBox="1"/>
          <p:nvPr/>
        </p:nvSpPr>
        <p:spPr>
          <a:xfrm>
            <a:off x="918723" y="1395837"/>
            <a:ext cx="4952472" cy="38933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 defTabSz="493776"/>
            <a:r>
              <a:rPr lang="es-ES" sz="1600" kern="1200" dirty="0">
                <a:ea typeface="+mn-lt"/>
                <a:cs typeface="+mn-lt"/>
              </a:rPr>
              <a:t>Las tormentas geomagnéticas son </a:t>
            </a:r>
            <a:r>
              <a:rPr lang="es-ES" sz="1600" b="1" kern="1200" dirty="0">
                <a:ea typeface="+mn-lt"/>
                <a:cs typeface="+mn-lt"/>
              </a:rPr>
              <a:t>perturbaciones en el campo magnético </a:t>
            </a:r>
            <a:r>
              <a:rPr lang="es-ES" sz="1600" b="1" dirty="0">
                <a:ea typeface="+mn-lt"/>
                <a:cs typeface="+mn-lt"/>
              </a:rPr>
              <a:t>terrestre </a:t>
            </a:r>
            <a:r>
              <a:rPr lang="es-ES" sz="1600" b="1" kern="1200" dirty="0">
                <a:ea typeface="+mn-lt"/>
                <a:cs typeface="+mn-lt"/>
              </a:rPr>
              <a:t>causadas por interacciones </a:t>
            </a:r>
            <a:r>
              <a:rPr lang="es-ES" sz="1600" b="1" dirty="0">
                <a:ea typeface="+mn-lt"/>
                <a:cs typeface="+mn-lt"/>
              </a:rPr>
              <a:t>con </a:t>
            </a:r>
            <a:r>
              <a:rPr lang="es-ES" sz="1600" b="1" kern="1200" dirty="0">
                <a:ea typeface="+mn-lt"/>
                <a:cs typeface="+mn-lt"/>
              </a:rPr>
              <a:t>el viento solar</a:t>
            </a:r>
            <a:r>
              <a:rPr lang="es-ES" sz="1600" kern="1200" dirty="0">
                <a:ea typeface="+mn-lt"/>
                <a:cs typeface="+mn-lt"/>
              </a:rPr>
              <a:t>.</a:t>
            </a:r>
            <a:endParaRPr lang="es-ES" sz="1600" dirty="0">
              <a:ea typeface="+mn-lt"/>
              <a:cs typeface="+mn-lt"/>
            </a:endParaRPr>
          </a:p>
          <a:p>
            <a:pPr algn="just" defTabSz="493776"/>
            <a:endParaRPr lang="es-ES" sz="1600" dirty="0">
              <a:ea typeface="+mn-lt"/>
              <a:cs typeface="+mn-lt"/>
            </a:endParaRPr>
          </a:p>
          <a:p>
            <a:pPr algn="just" defTabSz="493776"/>
            <a:r>
              <a:rPr lang="es-ES" sz="1600" dirty="0">
                <a:ea typeface="+mn-lt"/>
                <a:cs typeface="+mn-lt"/>
              </a:rPr>
              <a:t>Impacto </a:t>
            </a:r>
            <a:r>
              <a:rPr lang="es-ES" sz="1600" kern="1200" dirty="0">
                <a:ea typeface="+mn-lt"/>
                <a:cs typeface="+mn-lt"/>
              </a:rPr>
              <a:t>en infraestructuras tecnológicas </a:t>
            </a:r>
            <a:r>
              <a:rPr lang="es-ES" sz="1600" dirty="0">
                <a:ea typeface="+mn-lt"/>
                <a:cs typeface="+mn-lt"/>
              </a:rPr>
              <a:t>críticas, como:</a:t>
            </a:r>
          </a:p>
          <a:p>
            <a:pPr algn="just" defTabSz="493776"/>
            <a:endParaRPr lang="es-ES" sz="1600" dirty="0">
              <a:ea typeface="+mn-lt"/>
              <a:cs typeface="+mn-lt"/>
            </a:endParaRPr>
          </a:p>
          <a:p>
            <a:pPr marL="154305" indent="-154305" defTabSz="493776">
              <a:spcAft>
                <a:spcPts val="600"/>
              </a:spcAft>
              <a:buFont typeface="Arial,Sans-Serif"/>
              <a:buChar char="•"/>
            </a:pPr>
            <a:r>
              <a:rPr lang="en-US" sz="1600" dirty="0">
                <a:latin typeface="Tenorite"/>
                <a:ea typeface="+mn-lt"/>
                <a:cs typeface="Arial"/>
              </a:rPr>
              <a:t>Redes </a:t>
            </a:r>
            <a:r>
              <a:rPr lang="en-US" sz="1600" err="1">
                <a:latin typeface="Tenorite"/>
                <a:ea typeface="+mn-lt"/>
                <a:cs typeface="Arial"/>
              </a:rPr>
              <a:t>eléctricas</a:t>
            </a:r>
            <a:r>
              <a:rPr lang="en-US" sz="1600" dirty="0">
                <a:latin typeface="Tenorite"/>
                <a:ea typeface="+mn-lt"/>
                <a:cs typeface="Arial"/>
              </a:rPr>
              <a:t>.</a:t>
            </a:r>
            <a:endParaRPr lang="es-ES" sz="1600">
              <a:latin typeface="Tenorite"/>
              <a:ea typeface="+mn-lt"/>
              <a:cs typeface="Arial"/>
            </a:endParaRPr>
          </a:p>
          <a:p>
            <a:pPr marL="154305" indent="-154305" defTabSz="493776">
              <a:spcAft>
                <a:spcPts val="600"/>
              </a:spcAft>
              <a:buFont typeface="Arial,Sans-Serif"/>
              <a:buChar char="•"/>
            </a:pPr>
            <a:r>
              <a:rPr lang="en-US" sz="1600" dirty="0">
                <a:latin typeface="Tenorite"/>
                <a:ea typeface="+mn-lt"/>
                <a:cs typeface="Arial"/>
              </a:rPr>
              <a:t>Sistemas de </a:t>
            </a:r>
            <a:r>
              <a:rPr lang="en-US" sz="1600" err="1">
                <a:latin typeface="Tenorite"/>
                <a:ea typeface="+mn-lt"/>
                <a:cs typeface="Arial"/>
              </a:rPr>
              <a:t>telecomunicaciones</a:t>
            </a:r>
            <a:endParaRPr lang="en-US" sz="1600">
              <a:latin typeface="Tenorite"/>
              <a:ea typeface="+mn-lt"/>
              <a:cs typeface="Arial"/>
            </a:endParaRPr>
          </a:p>
          <a:p>
            <a:pPr marL="154305" indent="-154305" defTabSz="493776">
              <a:spcAft>
                <a:spcPts val="600"/>
              </a:spcAft>
              <a:buFont typeface="Arial,Sans-Serif"/>
              <a:buChar char="•"/>
            </a:pPr>
            <a:r>
              <a:rPr lang="en-US" sz="1600" err="1">
                <a:latin typeface="Tenorite"/>
                <a:ea typeface="+mn-lt"/>
                <a:cs typeface="Arial"/>
              </a:rPr>
              <a:t>Satélites</a:t>
            </a:r>
            <a:r>
              <a:rPr lang="en-US" sz="1600" dirty="0">
                <a:latin typeface="Tenorite"/>
                <a:ea typeface="+mn-lt"/>
                <a:cs typeface="Arial"/>
              </a:rPr>
              <a:t> y </a:t>
            </a:r>
            <a:r>
              <a:rPr lang="en-US" sz="1600" err="1">
                <a:latin typeface="Tenorite"/>
                <a:ea typeface="+mn-lt"/>
                <a:cs typeface="Arial"/>
              </a:rPr>
              <a:t>operaciones</a:t>
            </a:r>
            <a:r>
              <a:rPr lang="en-US" sz="1600" dirty="0">
                <a:latin typeface="Tenorite"/>
                <a:ea typeface="+mn-lt"/>
                <a:cs typeface="Arial"/>
              </a:rPr>
              <a:t> </a:t>
            </a:r>
            <a:r>
              <a:rPr lang="en-US" sz="1600" err="1">
                <a:latin typeface="Tenorite"/>
                <a:ea typeface="+mn-lt"/>
                <a:cs typeface="Arial"/>
              </a:rPr>
              <a:t>espaciales</a:t>
            </a:r>
            <a:endParaRPr lang="en-US" sz="1600">
              <a:latin typeface="Tenorite"/>
              <a:ea typeface="+mn-lt"/>
              <a:cs typeface="Arial"/>
            </a:endParaRPr>
          </a:p>
          <a:p>
            <a:pPr marL="154305" indent="-154305" defTabSz="493776">
              <a:spcAft>
                <a:spcPts val="600"/>
              </a:spcAft>
              <a:buFont typeface="Arial,Sans-Serif"/>
              <a:buChar char="•"/>
            </a:pPr>
            <a:r>
              <a:rPr lang="en-US" sz="1600" dirty="0">
                <a:latin typeface="Tenorite"/>
                <a:ea typeface="+mn-lt"/>
                <a:cs typeface="Arial"/>
              </a:rPr>
              <a:t>Oleoductos</a:t>
            </a:r>
            <a:endParaRPr lang="en-US" sz="1600">
              <a:latin typeface="Tenorite"/>
              <a:ea typeface="+mn-lt"/>
              <a:cs typeface="Arial"/>
            </a:endParaRPr>
          </a:p>
          <a:p>
            <a:pPr defTabSz="493776">
              <a:spcAft>
                <a:spcPts val="600"/>
              </a:spcAft>
            </a:pPr>
            <a:endParaRPr lang="en-US" sz="1600" b="1" dirty="0">
              <a:latin typeface="Tenorite"/>
              <a:cs typeface="Arial"/>
            </a:endParaRPr>
          </a:p>
          <a:p>
            <a:pPr algn="just" defTabSz="493776"/>
            <a:endParaRPr lang="es-ES" sz="1600" dirty="0">
              <a:ea typeface="+mn-lt"/>
              <a:cs typeface="+mn-lt"/>
            </a:endParaRPr>
          </a:p>
          <a:p>
            <a:pPr algn="just" defTabSz="493776">
              <a:spcAft>
                <a:spcPts val="600"/>
              </a:spcAft>
            </a:pPr>
            <a:endParaRPr lang="es-ES" sz="1400" dirty="0">
              <a:ea typeface="+mn-lt"/>
              <a:cs typeface="+mn-lt"/>
            </a:endParaRPr>
          </a:p>
        </p:txBody>
      </p:sp>
      <p:pic>
        <p:nvPicPr>
          <p:cNvPr id="5" name="Imagen 4" descr="Antena - Iconos gratis de tecnología">
            <a:extLst>
              <a:ext uri="{FF2B5EF4-FFF2-40B4-BE49-F238E27FC236}">
                <a16:creationId xmlns:a16="http://schemas.microsoft.com/office/drawing/2014/main" id="{8A8D784E-88B8-2A0A-336E-E8533FD96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697" y="2249036"/>
            <a:ext cx="873049" cy="873049"/>
          </a:xfrm>
          <a:prstGeom prst="rect">
            <a:avLst/>
          </a:prstGeom>
        </p:spPr>
      </p:pic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225D7F58-16A4-95F8-7699-9D10F1FC70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479" r="5479"/>
          <a:stretch/>
        </p:blipFill>
        <p:spPr>
          <a:xfrm>
            <a:off x="6135794" y="2831"/>
            <a:ext cx="6054117" cy="6855337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E9CFE4CE-2970-98C0-6EB4-90D1D835119B}"/>
              </a:ext>
            </a:extLst>
          </p:cNvPr>
          <p:cNvSpPr txBox="1"/>
          <p:nvPr/>
        </p:nvSpPr>
        <p:spPr>
          <a:xfrm>
            <a:off x="8776359" y="6263724"/>
            <a:ext cx="3411680" cy="4744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 defTabSz="493776">
              <a:spcAft>
                <a:spcPts val="100"/>
              </a:spcAft>
            </a:pPr>
            <a:r>
              <a:rPr lang="es-ES" sz="1200" b="1" kern="1200" dirty="0">
                <a:latin typeface="+mn-lt"/>
                <a:ea typeface="+mn-ea"/>
                <a:cs typeface="+mn-cs"/>
              </a:rPr>
              <a:t>Fuente: </a:t>
            </a:r>
            <a:r>
              <a:rPr lang="es-ES" sz="1200" b="1" kern="1200" dirty="0">
                <a:latin typeface="+mn-lt"/>
                <a:ea typeface="+mn-lt"/>
                <a:cs typeface="+mn-lt"/>
              </a:rPr>
              <a:t>NASA/SDO </a:t>
            </a:r>
            <a:endParaRPr lang="es-ES" sz="1200"/>
          </a:p>
          <a:p>
            <a:pPr algn="r" defTabSz="493776">
              <a:spcAft>
                <a:spcPts val="100"/>
              </a:spcAft>
            </a:pPr>
            <a:r>
              <a:rPr lang="es-ES" sz="1200" b="1" kern="1200" dirty="0">
                <a:latin typeface="+mn-lt"/>
                <a:ea typeface="+mn-lt"/>
                <a:cs typeface="+mn-lt"/>
              </a:rPr>
              <a:t>31</a:t>
            </a:r>
            <a:r>
              <a:rPr lang="es-ES" sz="1200" b="1" dirty="0">
                <a:ea typeface="+mn-lt"/>
                <a:cs typeface="+mn-lt"/>
              </a:rPr>
              <a:t> dic</a:t>
            </a:r>
            <a:r>
              <a:rPr lang="es-ES" sz="1200" b="1" kern="1200" dirty="0">
                <a:latin typeface="+mn-lt"/>
                <a:ea typeface="+mn-lt"/>
                <a:cs typeface="+mn-lt"/>
              </a:rPr>
              <a:t>, 2012.</a:t>
            </a:r>
            <a:endParaRPr lang="es-ES" sz="1400" b="1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238DE18-DCFC-49F1-52C2-7481DA27DABC}"/>
              </a:ext>
            </a:extLst>
          </p:cNvPr>
          <p:cNvSpPr txBox="1"/>
          <p:nvPr/>
        </p:nvSpPr>
        <p:spPr>
          <a:xfrm>
            <a:off x="914400" y="4794584"/>
            <a:ext cx="591151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000" b="1" dirty="0"/>
              <a:t>Objetivo del TFM: </a:t>
            </a:r>
            <a:r>
              <a:rPr lang="es-ES" sz="2000" dirty="0"/>
              <a:t>Desarrollar un sistema de predicción robusto utilizando técnicas de soporte vectorial en regresión (SVR).</a:t>
            </a:r>
          </a:p>
        </p:txBody>
      </p:sp>
    </p:spTree>
    <p:extLst>
      <p:ext uri="{BB962C8B-B14F-4D97-AF65-F5344CB8AC3E}">
        <p14:creationId xmlns:p14="http://schemas.microsoft.com/office/powerpoint/2010/main" val="4293742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DD59383-E6CD-CF57-B9CF-5820B1CE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385" y="446313"/>
            <a:ext cx="5179615" cy="1448747"/>
          </a:xfrm>
        </p:spPr>
        <p:txBody>
          <a:bodyPr anchor="ctr">
            <a:normAutofit/>
          </a:bodyPr>
          <a:lstStyle/>
          <a:p>
            <a:r>
              <a:rPr lang="en-US" dirty="0" err="1"/>
              <a:t>Contexto</a:t>
            </a:r>
            <a:r>
              <a:rPr lang="en-US" dirty="0"/>
              <a:t> </a:t>
            </a:r>
            <a:r>
              <a:rPr lang="en-US" dirty="0" err="1"/>
              <a:t>histórico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672BC8-D7EC-066C-9025-5F29713D84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5181600" cy="374718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1724:</a:t>
            </a:r>
            <a:r>
              <a:rPr lang="en-US" b="0"/>
              <a:t> George Graham </a:t>
            </a:r>
            <a:r>
              <a:rPr lang="en-US" b="0" err="1"/>
              <a:t>observa</a:t>
            </a:r>
            <a:r>
              <a:rPr lang="en-US" b="0"/>
              <a:t> </a:t>
            </a:r>
            <a:r>
              <a:rPr lang="en-US" b="0" err="1"/>
              <a:t>variaciones</a:t>
            </a:r>
            <a:r>
              <a:rPr lang="en-US" b="0"/>
              <a:t> </a:t>
            </a:r>
            <a:r>
              <a:rPr lang="en-US" b="0" err="1"/>
              <a:t>en</a:t>
            </a:r>
            <a:r>
              <a:rPr lang="en-US" b="0"/>
              <a:t> la </a:t>
            </a:r>
            <a:r>
              <a:rPr lang="en-US" b="0" err="1"/>
              <a:t>declinación</a:t>
            </a:r>
            <a:r>
              <a:rPr lang="en-US" b="0"/>
              <a:t> </a:t>
            </a:r>
            <a:r>
              <a:rPr lang="en-US" b="0" err="1"/>
              <a:t>magnética</a:t>
            </a:r>
            <a:r>
              <a:rPr lang="en-US" b="0"/>
              <a:t>.</a:t>
            </a:r>
            <a:endParaRPr lang="en-US" dirty="0"/>
          </a:p>
          <a:p>
            <a:r>
              <a:rPr lang="en-US"/>
              <a:t>1859:</a:t>
            </a:r>
            <a:r>
              <a:rPr lang="en-US" b="0"/>
              <a:t> Tormenta Solar de Carrington causa auroras </a:t>
            </a:r>
            <a:r>
              <a:rPr lang="en-US" b="0" err="1"/>
              <a:t>en</a:t>
            </a:r>
            <a:r>
              <a:rPr lang="en-US" b="0"/>
              <a:t> latitudes </a:t>
            </a:r>
            <a:r>
              <a:rPr lang="en-US" b="0" err="1"/>
              <a:t>inusuales</a:t>
            </a:r>
            <a:r>
              <a:rPr lang="en-US" b="0"/>
              <a:t> y </a:t>
            </a:r>
            <a:r>
              <a:rPr lang="en-US" b="0" err="1"/>
              <a:t>fallos</a:t>
            </a:r>
            <a:r>
              <a:rPr lang="en-US" b="0"/>
              <a:t> </a:t>
            </a:r>
            <a:r>
              <a:rPr lang="en-US" b="0" err="1"/>
              <a:t>en</a:t>
            </a:r>
            <a:r>
              <a:rPr lang="en-US" b="0"/>
              <a:t> </a:t>
            </a:r>
            <a:r>
              <a:rPr lang="en-US" b="0" err="1"/>
              <a:t>sistemas</a:t>
            </a:r>
            <a:r>
              <a:rPr lang="en-US" b="0"/>
              <a:t> </a:t>
            </a:r>
            <a:r>
              <a:rPr lang="en-US" b="0" err="1"/>
              <a:t>telegráficos</a:t>
            </a:r>
            <a:r>
              <a:rPr lang="en-US" b="0"/>
              <a:t>.</a:t>
            </a:r>
            <a:endParaRPr lang="en-US" dirty="0"/>
          </a:p>
          <a:p>
            <a:r>
              <a:rPr lang="en-US"/>
              <a:t>Siglo XX: </a:t>
            </a:r>
            <a:r>
              <a:rPr lang="en-US" b="0"/>
              <a:t>Hannes Alfvén </a:t>
            </a:r>
            <a:r>
              <a:rPr lang="en-US" b="0" err="1"/>
              <a:t>desarrolla</a:t>
            </a:r>
            <a:r>
              <a:rPr lang="en-US" b="0"/>
              <a:t> la </a:t>
            </a:r>
            <a:r>
              <a:rPr lang="en-US" b="0" err="1"/>
              <a:t>teoría</a:t>
            </a:r>
            <a:r>
              <a:rPr lang="en-US" b="0"/>
              <a:t> de la </a:t>
            </a:r>
            <a:r>
              <a:rPr lang="en-US" b="0" err="1"/>
              <a:t>magnetosfera</a:t>
            </a:r>
            <a:r>
              <a:rPr lang="en-US" b="0"/>
              <a:t>.</a:t>
            </a:r>
            <a:endParaRPr lang="en-US" dirty="0"/>
          </a:p>
          <a:p>
            <a:r>
              <a:rPr lang="en-US"/>
              <a:t>Misiones </a:t>
            </a:r>
            <a:r>
              <a:rPr lang="en-US" err="1"/>
              <a:t>Espaciales</a:t>
            </a:r>
            <a:r>
              <a:rPr lang="en-US"/>
              <a:t>: </a:t>
            </a:r>
            <a:r>
              <a:rPr lang="en-US" b="0"/>
              <a:t>Explorer 1 </a:t>
            </a:r>
            <a:r>
              <a:rPr lang="en-US" b="0" err="1"/>
              <a:t>descubre</a:t>
            </a:r>
            <a:r>
              <a:rPr lang="en-US" b="0"/>
              <a:t> </a:t>
            </a:r>
            <a:r>
              <a:rPr lang="en-US" b="0" err="1"/>
              <a:t>los</a:t>
            </a:r>
            <a:r>
              <a:rPr lang="en-US" b="0"/>
              <a:t> </a:t>
            </a:r>
            <a:r>
              <a:rPr lang="en-US" b="0" err="1"/>
              <a:t>cinturones</a:t>
            </a:r>
            <a:r>
              <a:rPr lang="en-US" b="0"/>
              <a:t> de </a:t>
            </a:r>
            <a:r>
              <a:rPr lang="en-US" b="0" err="1"/>
              <a:t>radiación</a:t>
            </a:r>
            <a:r>
              <a:rPr lang="en-US" b="0"/>
              <a:t> de Van Allen.</a:t>
            </a:r>
            <a:endParaRPr lang="en-US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178318A1-2145-8AFB-C06C-58E547A91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10" name="Imagen 9" descr="Sol brillando en el bosque&#10;&#10;Descripción generada automáticamente">
            <a:extLst>
              <a:ext uri="{FF2B5EF4-FFF2-40B4-BE49-F238E27FC236}">
                <a16:creationId xmlns:a16="http://schemas.microsoft.com/office/drawing/2014/main" id="{12187026-27F5-8760-9387-67F3850770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05" r="16503" b="-1"/>
          <a:stretch/>
        </p:blipFill>
        <p:spPr>
          <a:xfrm>
            <a:off x="6076950" y="10"/>
            <a:ext cx="6115050" cy="686887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  <a:noFill/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95C82C0-801E-1BD8-7E1D-53D7B0008F98}"/>
              </a:ext>
            </a:extLst>
          </p:cNvPr>
          <p:cNvSpPr txBox="1"/>
          <p:nvPr/>
        </p:nvSpPr>
        <p:spPr>
          <a:xfrm>
            <a:off x="8646017" y="137645"/>
            <a:ext cx="3411680" cy="4206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 defTabSz="493776">
              <a:spcAft>
                <a:spcPts val="100"/>
              </a:spcAft>
            </a:pPr>
            <a:r>
              <a:rPr lang="es-ES" sz="105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Fuente: </a:t>
            </a:r>
            <a:r>
              <a:rPr lang="es-ES" sz="1050" b="1" dirty="0">
                <a:solidFill>
                  <a:schemeClr val="bg1"/>
                </a:solidFill>
                <a:ea typeface="+mn-lt"/>
                <a:cs typeface="+mn-lt"/>
              </a:rPr>
              <a:t>Armando Collado-Villaverde,</a:t>
            </a:r>
            <a:r>
              <a:rPr lang="es-ES" sz="1050" b="1" kern="1200" dirty="0">
                <a:solidFill>
                  <a:schemeClr val="bg1"/>
                </a:solidFill>
                <a:latin typeface="+mn-lt"/>
                <a:ea typeface="+mn-lt"/>
                <a:cs typeface="+mn-lt"/>
              </a:rPr>
              <a:t> </a:t>
            </a:r>
            <a:endParaRPr lang="es-ES"/>
          </a:p>
          <a:p>
            <a:pPr algn="r" defTabSz="493776">
              <a:spcAft>
                <a:spcPts val="100"/>
              </a:spcAft>
            </a:pPr>
            <a:r>
              <a:rPr lang="es-ES" sz="900" dirty="0">
                <a:solidFill>
                  <a:schemeClr val="bg1"/>
                </a:solidFill>
                <a:ea typeface="+mn-lt"/>
                <a:cs typeface="+mn-lt"/>
              </a:rPr>
              <a:t>Darmstadt (Alemania). 12 m</a:t>
            </a:r>
            <a:r>
              <a:rPr lang="es-ES" sz="1000" dirty="0">
                <a:solidFill>
                  <a:schemeClr val="bg1"/>
                </a:solidFill>
                <a:ea typeface="+mn-lt"/>
                <a:cs typeface="+mn-lt"/>
              </a:rPr>
              <a:t>ayo</a:t>
            </a:r>
            <a:r>
              <a:rPr lang="es-ES" sz="900" kern="1200" dirty="0">
                <a:solidFill>
                  <a:schemeClr val="bg1"/>
                </a:solidFill>
                <a:latin typeface="+mn-lt"/>
                <a:ea typeface="+mn-lt"/>
                <a:cs typeface="+mn-lt"/>
              </a:rPr>
              <a:t>, </a:t>
            </a:r>
            <a:r>
              <a:rPr lang="es-ES" sz="900" dirty="0">
                <a:solidFill>
                  <a:schemeClr val="bg1"/>
                </a:solidFill>
                <a:ea typeface="+mn-lt"/>
                <a:cs typeface="+mn-lt"/>
              </a:rPr>
              <a:t>2024</a:t>
            </a:r>
            <a:r>
              <a:rPr lang="es-ES" sz="900" kern="1200" dirty="0">
                <a:solidFill>
                  <a:schemeClr val="bg1"/>
                </a:solidFill>
                <a:latin typeface="+mn-lt"/>
                <a:ea typeface="+mn-lt"/>
                <a:cs typeface="+mn-lt"/>
              </a:rPr>
              <a:t>.</a:t>
            </a:r>
            <a:endParaRPr lang="es-ES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76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125"/>
            <a:ext cx="10439401" cy="1617017"/>
          </a:xfrm>
        </p:spPr>
        <p:txBody>
          <a:bodyPr anchor="ctr">
            <a:normAutofit/>
          </a:bodyPr>
          <a:lstStyle/>
          <a:p>
            <a:r>
              <a:rPr lang="en-US" dirty="0" err="1"/>
              <a:t>Mecanismos</a:t>
            </a:r>
            <a:r>
              <a:rPr lang="en-US" dirty="0"/>
              <a:t> de </a:t>
            </a:r>
            <a:r>
              <a:rPr lang="en-US" dirty="0" err="1"/>
              <a:t>generación</a:t>
            </a:r>
            <a:r>
              <a:rPr lang="en-US" dirty="0"/>
              <a:t> de </a:t>
            </a:r>
            <a:r>
              <a:rPr lang="en-US" dirty="0" err="1"/>
              <a:t>tormentas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3310129" cy="37471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err="1"/>
              <a:t>Interacción</a:t>
            </a:r>
            <a:r>
              <a:rPr lang="en-US" b="1" dirty="0"/>
              <a:t> </a:t>
            </a:r>
            <a:r>
              <a:rPr lang="en-US" b="1" err="1"/>
              <a:t>viento</a:t>
            </a:r>
            <a:r>
              <a:rPr lang="en-US" b="1" dirty="0"/>
              <a:t> solar-</a:t>
            </a:r>
            <a:r>
              <a:rPr lang="en-US" b="1" err="1"/>
              <a:t>magnetosfera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b="0" err="1"/>
              <a:t>Inyección</a:t>
            </a:r>
            <a:r>
              <a:rPr lang="en-US" b="0" dirty="0"/>
              <a:t> de </a:t>
            </a:r>
            <a:r>
              <a:rPr lang="en-US" b="0" err="1"/>
              <a:t>partículas</a:t>
            </a:r>
            <a:r>
              <a:rPr lang="en-US" b="0" dirty="0"/>
              <a:t> </a:t>
            </a:r>
            <a:r>
              <a:rPr lang="en-US" b="0" err="1"/>
              <a:t>energéticas</a:t>
            </a:r>
            <a:r>
              <a:rPr lang="en-US" b="0" dirty="0"/>
              <a:t>. </a:t>
            </a:r>
          </a:p>
          <a:p>
            <a:r>
              <a:rPr lang="en-US" b="1" dirty="0" err="1"/>
              <a:t>Reconexion</a:t>
            </a:r>
            <a:r>
              <a:rPr lang="en-US" b="1" dirty="0"/>
              <a:t> </a:t>
            </a:r>
            <a:r>
              <a:rPr lang="en-US" b="1" dirty="0" err="1"/>
              <a:t>magnética</a:t>
            </a:r>
            <a:r>
              <a:rPr lang="en-US" b="1" dirty="0"/>
              <a:t>: </a:t>
            </a:r>
            <a:r>
              <a:rPr lang="en-US" b="0" dirty="0" err="1"/>
              <a:t>Intercambio</a:t>
            </a:r>
            <a:r>
              <a:rPr lang="en-US" b="0" dirty="0"/>
              <a:t> de </a:t>
            </a:r>
            <a:r>
              <a:rPr lang="en-US" b="0" dirty="0" err="1"/>
              <a:t>líneas</a:t>
            </a:r>
            <a:r>
              <a:rPr lang="en-US" b="0" dirty="0"/>
              <a:t> de campo </a:t>
            </a:r>
            <a:r>
              <a:rPr lang="en-US" b="0" dirty="0" err="1"/>
              <a:t>magnético</a:t>
            </a:r>
            <a:r>
              <a:rPr lang="en-US" b="0" dirty="0"/>
              <a:t> y </a:t>
            </a:r>
            <a:r>
              <a:rPr lang="en-US" b="0" dirty="0" err="1"/>
              <a:t>liberación</a:t>
            </a:r>
            <a:r>
              <a:rPr lang="en-US" b="0" dirty="0"/>
              <a:t> de </a:t>
            </a:r>
            <a:r>
              <a:rPr lang="en-US" b="0" dirty="0" err="1"/>
              <a:t>energía</a:t>
            </a:r>
            <a:r>
              <a:rPr lang="en-US" b="0" dirty="0"/>
              <a:t>.</a:t>
            </a:r>
            <a:r>
              <a:rPr lang="en-US" dirty="0"/>
              <a:t> </a:t>
            </a:r>
          </a:p>
          <a:p>
            <a:r>
              <a:rPr lang="en-US" b="1" err="1"/>
              <a:t>Condiciones</a:t>
            </a:r>
            <a:r>
              <a:rPr lang="en-US" b="1" dirty="0"/>
              <a:t> del </a:t>
            </a:r>
            <a:r>
              <a:rPr lang="en-US" b="1" err="1"/>
              <a:t>viento</a:t>
            </a:r>
            <a:r>
              <a:rPr lang="en-US" b="1" dirty="0"/>
              <a:t> solar: </a:t>
            </a:r>
            <a:r>
              <a:rPr lang="en-US" b="0" dirty="0"/>
              <a:t>Alta </a:t>
            </a:r>
            <a:r>
              <a:rPr lang="en-US" b="0" err="1"/>
              <a:t>velocidad</a:t>
            </a:r>
            <a:r>
              <a:rPr lang="en-US" b="0" dirty="0"/>
              <a:t> y </a:t>
            </a:r>
            <a:r>
              <a:rPr lang="en-US" b="0" err="1"/>
              <a:t>densidad</a:t>
            </a:r>
            <a:r>
              <a:rPr lang="en-US" b="0" dirty="0"/>
              <a:t> de plasma.</a:t>
            </a:r>
            <a:endParaRPr lang="en-US" b="0" cap="none" dirty="0"/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1FDF2057-5CEB-3883-C75B-C55CB8DA9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966" y="2018120"/>
            <a:ext cx="6632176" cy="374718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1" cy="1629601"/>
          </a:xfrm>
        </p:spPr>
        <p:txBody>
          <a:bodyPr/>
          <a:lstStyle/>
          <a:p>
            <a:r>
              <a:rPr lang="en-US" dirty="0" err="1"/>
              <a:t>Medición</a:t>
            </a:r>
            <a:r>
              <a:rPr lang="en-US" dirty="0"/>
              <a:t> y </a:t>
            </a:r>
            <a:r>
              <a:rPr lang="en-US" dirty="0" err="1"/>
              <a:t>evaluación</a:t>
            </a:r>
            <a:endParaRPr lang="es-E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DADF2-8E4D-6C0E-0FA2-C5228AF29C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4992709" cy="37471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u="sng" noProof="1">
                <a:ea typeface="+mn-lt"/>
                <a:cs typeface="+mn-lt"/>
              </a:rPr>
              <a:t>Índice Dst:</a:t>
            </a:r>
            <a:r>
              <a:rPr lang="en-US" noProof="1">
                <a:ea typeface="+mn-lt"/>
                <a:cs typeface="+mn-lt"/>
              </a:rPr>
              <a:t> Mide la actividad geomagnética en nanoteslas (nT). </a:t>
            </a:r>
            <a:endParaRPr lang="es-ES" dirty="0">
              <a:ea typeface="+mn-lt"/>
              <a:cs typeface="+mn-lt"/>
            </a:endParaRPr>
          </a:p>
          <a:p>
            <a:r>
              <a:rPr lang="en-US" b="1" u="sng" noProof="1">
                <a:ea typeface="+mn-lt"/>
                <a:cs typeface="+mn-lt"/>
              </a:rPr>
              <a:t>Fases de una tormenta magnética:</a:t>
            </a:r>
            <a:endParaRPr lang="es-ES" b="1" u="sng" dirty="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 noProof="1">
                <a:ea typeface="+mn-lt"/>
                <a:cs typeface="+mn-lt"/>
              </a:rPr>
              <a:t>Caída Repentina: </a:t>
            </a:r>
            <a:r>
              <a:rPr lang="en-US" noProof="1">
                <a:ea typeface="+mn-lt"/>
                <a:cs typeface="+mn-lt"/>
              </a:rPr>
              <a:t>Disminución brusca del índice Dst. </a:t>
            </a:r>
            <a:endParaRPr lang="es-ES" dirty="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 noProof="1">
                <a:ea typeface="+mn-lt"/>
                <a:cs typeface="+mn-lt"/>
              </a:rPr>
              <a:t>Estado Excitado: </a:t>
            </a:r>
            <a:r>
              <a:rPr lang="en-US" noProof="1">
                <a:ea typeface="+mn-lt"/>
                <a:cs typeface="+mn-lt"/>
              </a:rPr>
              <a:t>Intensificación de la corriente anular. </a:t>
            </a:r>
            <a:endParaRPr lang="es-ES" dirty="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1" noProof="1">
                <a:ea typeface="+mn-lt"/>
                <a:cs typeface="+mn-lt"/>
              </a:rPr>
              <a:t>Recuperación:</a:t>
            </a:r>
            <a:r>
              <a:rPr lang="en-US" noProof="1">
                <a:ea typeface="+mn-lt"/>
                <a:cs typeface="+mn-lt"/>
              </a:rPr>
              <a:t> Retorno a niveles normales del índice Dst.</a:t>
            </a:r>
            <a:endParaRPr lang="es-ES" dirty="0">
              <a:ea typeface="+mn-lt"/>
              <a:cs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403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1" cy="1629601"/>
          </a:xfrm>
        </p:spPr>
        <p:txBody>
          <a:bodyPr anchor="ctr">
            <a:normAutofit/>
          </a:bodyPr>
          <a:lstStyle/>
          <a:p>
            <a:r>
              <a:rPr lang="en-US" dirty="0"/>
              <a:t>MÁQUINA DE SOPORTE VECTORIAL DE REGRESIÓN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DADF2-8E4D-6C0E-0FA2-C5228AF29C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02198"/>
            <a:ext cx="3931760" cy="377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noProof="1"/>
              <a:t>Definición:</a:t>
            </a:r>
            <a:r>
              <a:rPr lang="en-US" noProof="1"/>
              <a:t> </a:t>
            </a:r>
            <a:r>
              <a:rPr lang="en-US" b="0" noProof="1"/>
              <a:t>Método de aprendizaje supervisado para regresión. </a:t>
            </a:r>
            <a:endParaRPr lang="es-ES" b="0" dirty="0"/>
          </a:p>
          <a:p>
            <a:r>
              <a:rPr lang="en-US" b="1" noProof="1"/>
              <a:t>Optimización:</a:t>
            </a:r>
            <a:r>
              <a:rPr lang="en-US" noProof="1"/>
              <a:t> </a:t>
            </a:r>
            <a:r>
              <a:rPr lang="en-US" b="0" noProof="1"/>
              <a:t>Métodos de penalización y punto interior.</a:t>
            </a:r>
            <a:endParaRPr lang="en-US" b="0" dirty="0"/>
          </a:p>
          <a:p>
            <a:r>
              <a:rPr lang="en-US" b="1" noProof="1"/>
              <a:t>Kernels: </a:t>
            </a:r>
            <a:r>
              <a:rPr lang="en-US" b="0" noProof="1"/>
              <a:t>Uso de funciones kernel para manejar datos no lineales.</a:t>
            </a:r>
            <a:endParaRPr lang="en-US" b="0" dirty="0"/>
          </a:p>
        </p:txBody>
      </p:sp>
      <p:pic>
        <p:nvPicPr>
          <p:cNvPr id="4" name="Imagen 3" descr="../_images/sphx_glr_plot_iris_svc_001.png">
            <a:extLst>
              <a:ext uri="{FF2B5EF4-FFF2-40B4-BE49-F238E27FC236}">
                <a16:creationId xmlns:a16="http://schemas.microsoft.com/office/drawing/2014/main" id="{8DAD7B37-EC81-6C08-B5E1-128011B1AF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" b="2674"/>
          <a:stretch/>
        </p:blipFill>
        <p:spPr>
          <a:xfrm>
            <a:off x="5479934" y="2022250"/>
            <a:ext cx="4996240" cy="3642867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2C72B32-3439-E6D0-3305-576A6EDAD6AD}"/>
              </a:ext>
            </a:extLst>
          </p:cNvPr>
          <p:cNvSpPr txBox="1"/>
          <p:nvPr/>
        </p:nvSpPr>
        <p:spPr>
          <a:xfrm>
            <a:off x="7051833" y="5772435"/>
            <a:ext cx="341168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 defTabSz="493776">
              <a:spcAft>
                <a:spcPts val="100"/>
              </a:spcAft>
            </a:pPr>
            <a:r>
              <a:rPr lang="es-ES" sz="1200" b="1" kern="1200" dirty="0">
                <a:latin typeface="+mn-lt"/>
                <a:ea typeface="+mn-ea"/>
                <a:cs typeface="+mn-cs"/>
              </a:rPr>
              <a:t>Fuente: </a:t>
            </a:r>
            <a:r>
              <a:rPr lang="es-ES" sz="1200" b="1" dirty="0" err="1">
                <a:ea typeface="+mn-lt"/>
                <a:cs typeface="+mn-lt"/>
              </a:rPr>
              <a:t>scikit-learn</a:t>
            </a:r>
            <a:endParaRPr lang="es-ES" sz="1200" dirty="0" err="1"/>
          </a:p>
        </p:txBody>
      </p:sp>
    </p:spTree>
    <p:extLst>
      <p:ext uri="{BB962C8B-B14F-4D97-AF65-F5344CB8AC3E}">
        <p14:creationId xmlns:p14="http://schemas.microsoft.com/office/powerpoint/2010/main" val="4291039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125"/>
            <a:ext cx="10439401" cy="1617017"/>
          </a:xfrm>
        </p:spPr>
        <p:txBody>
          <a:bodyPr/>
          <a:lstStyle/>
          <a:p>
            <a:r>
              <a:rPr lang="en-US" dirty="0" err="1"/>
              <a:t>caso</a:t>
            </a:r>
            <a:r>
              <a:rPr lang="en-US" dirty="0"/>
              <a:t> de </a:t>
            </a:r>
            <a:r>
              <a:rPr lang="en-US" dirty="0" err="1"/>
              <a:t>estudio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4C67C-D286-74AE-086C-3E45FF9D95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3310129" cy="374718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0" dirty="0">
                <a:ea typeface="+mn-lt"/>
                <a:cs typeface="+mn-lt"/>
              </a:rPr>
              <a:t>Datos: Variables </a:t>
            </a:r>
            <a:r>
              <a:rPr lang="en-US" b="0" dirty="0" err="1">
                <a:ea typeface="+mn-lt"/>
                <a:cs typeface="+mn-lt"/>
              </a:rPr>
              <a:t>seleccionadas</a:t>
            </a:r>
            <a:r>
              <a:rPr lang="en-US" b="0" dirty="0">
                <a:ea typeface="+mn-lt"/>
                <a:cs typeface="+mn-lt"/>
              </a:rPr>
              <a:t> de </a:t>
            </a:r>
            <a:r>
              <a:rPr lang="en-US" b="0" dirty="0" err="1">
                <a:ea typeface="+mn-lt"/>
                <a:cs typeface="+mn-lt"/>
              </a:rPr>
              <a:t>sondas</a:t>
            </a:r>
            <a:r>
              <a:rPr lang="en-US" b="0" dirty="0">
                <a:ea typeface="+mn-lt"/>
                <a:cs typeface="+mn-lt"/>
              </a:rPr>
              <a:t> ACE y DSCOVR. </a:t>
            </a:r>
            <a:endParaRPr lang="en-US" dirty="0">
              <a:ea typeface="+mn-lt"/>
              <a:cs typeface="+mn-lt"/>
            </a:endParaRPr>
          </a:p>
          <a:p>
            <a:r>
              <a:rPr lang="en-US" b="0" err="1">
                <a:ea typeface="+mn-lt"/>
                <a:cs typeface="+mn-lt"/>
              </a:rPr>
              <a:t>Preprocesamiento</a:t>
            </a:r>
            <a:r>
              <a:rPr lang="en-US" b="0" dirty="0">
                <a:ea typeface="+mn-lt"/>
                <a:cs typeface="+mn-lt"/>
              </a:rPr>
              <a:t>: </a:t>
            </a:r>
            <a:endParaRPr lang="en-US" dirty="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0" dirty="0" err="1">
                <a:ea typeface="+mn-lt"/>
                <a:cs typeface="+mn-lt"/>
              </a:rPr>
              <a:t>Normalización</a:t>
            </a:r>
            <a:r>
              <a:rPr lang="en-US" b="0" dirty="0">
                <a:ea typeface="+mn-lt"/>
                <a:cs typeface="+mn-lt"/>
              </a:rPr>
              <a:t> y </a:t>
            </a:r>
            <a:r>
              <a:rPr lang="en-US" b="0" dirty="0" err="1">
                <a:ea typeface="+mn-lt"/>
                <a:cs typeface="+mn-lt"/>
              </a:rPr>
              <a:t>tratamiento</a:t>
            </a:r>
            <a:r>
              <a:rPr lang="en-US" b="0" dirty="0">
                <a:ea typeface="+mn-lt"/>
                <a:cs typeface="+mn-lt"/>
              </a:rPr>
              <a:t> de </a:t>
            </a:r>
            <a:r>
              <a:rPr lang="en-US" b="0" dirty="0" err="1">
                <a:ea typeface="+mn-lt"/>
                <a:cs typeface="+mn-lt"/>
              </a:rPr>
              <a:t>valores</a:t>
            </a:r>
            <a:r>
              <a:rPr lang="en-US" b="0" dirty="0">
                <a:ea typeface="+mn-lt"/>
                <a:cs typeface="+mn-lt"/>
              </a:rPr>
              <a:t> </a:t>
            </a:r>
            <a:r>
              <a:rPr lang="en-US" b="0" dirty="0" err="1">
                <a:ea typeface="+mn-lt"/>
                <a:cs typeface="+mn-lt"/>
              </a:rPr>
              <a:t>nulos</a:t>
            </a:r>
            <a:r>
              <a:rPr lang="en-US" b="0" dirty="0">
                <a:ea typeface="+mn-lt"/>
                <a:cs typeface="+mn-lt"/>
              </a:rPr>
              <a:t>. </a:t>
            </a:r>
            <a:endParaRPr lang="en-US" dirty="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0" dirty="0">
                <a:ea typeface="+mn-lt"/>
                <a:cs typeface="+mn-lt"/>
              </a:rPr>
              <a:t>Ventana temporal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0" dirty="0">
                <a:ea typeface="+mn-lt"/>
                <a:cs typeface="+mn-lt"/>
              </a:rPr>
              <a:t>Split: </a:t>
            </a:r>
            <a:r>
              <a:rPr lang="en-US" b="0" i="1" dirty="0">
                <a:ea typeface="+mn-lt"/>
                <a:cs typeface="+mn-lt"/>
              </a:rPr>
              <a:t>train, test, validation.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b="0" i="1" dirty="0">
                <a:ea typeface="+mn-lt"/>
                <a:cs typeface="+mn-lt"/>
              </a:rPr>
              <a:t>K-Fold</a:t>
            </a:r>
          </a:p>
          <a:p>
            <a:endParaRPr lang="en-US" b="0" dirty="0">
              <a:ea typeface="+mn-lt"/>
              <a:cs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1C2F4A-ABC8-39B2-B7BB-36C02B7A454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02310" y="2018120"/>
            <a:ext cx="6751489" cy="37471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ea typeface="+mn-lt"/>
                <a:cs typeface="+mn-lt"/>
              </a:rPr>
              <a:t>Modelo</a:t>
            </a:r>
            <a:r>
              <a:rPr lang="en-US" dirty="0">
                <a:ea typeface="+mn-lt"/>
                <a:cs typeface="+mn-lt"/>
              </a:rPr>
              <a:t> SVR: 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Lookback: 12h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 err="1"/>
              <a:t>Lookforward</a:t>
            </a:r>
            <a:r>
              <a:rPr lang="en-US" dirty="0"/>
              <a:t>: 2, 4 y 6h.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Kernels : lineal, radial, </a:t>
            </a:r>
            <a:r>
              <a:rPr lang="en-US" dirty="0" err="1"/>
              <a:t>polinomial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 err="1"/>
              <a:t>Parámetros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699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125"/>
            <a:ext cx="10439401" cy="1617017"/>
          </a:xfrm>
        </p:spPr>
        <p:txBody>
          <a:bodyPr/>
          <a:lstStyle/>
          <a:p>
            <a:r>
              <a:rPr lang="en-US" dirty="0" err="1"/>
              <a:t>caso</a:t>
            </a:r>
            <a:r>
              <a:rPr lang="en-US" dirty="0"/>
              <a:t> de </a:t>
            </a:r>
            <a:r>
              <a:rPr lang="en-US" dirty="0" err="1"/>
              <a:t>estudio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4C67C-D286-74AE-086C-3E45FF9D95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3310129" cy="37471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dirty="0">
                <a:ea typeface="+mn-lt"/>
                <a:cs typeface="+mn-lt"/>
              </a:rPr>
              <a:t>Datos: Variables </a:t>
            </a:r>
            <a:r>
              <a:rPr lang="en-US" b="0" dirty="0" err="1">
                <a:ea typeface="+mn-lt"/>
                <a:cs typeface="+mn-lt"/>
              </a:rPr>
              <a:t>seleccionadas</a:t>
            </a:r>
            <a:r>
              <a:rPr lang="en-US" b="0" dirty="0">
                <a:ea typeface="+mn-lt"/>
                <a:cs typeface="+mn-lt"/>
              </a:rPr>
              <a:t> de </a:t>
            </a:r>
            <a:r>
              <a:rPr lang="en-US" b="0" dirty="0" err="1">
                <a:ea typeface="+mn-lt"/>
                <a:cs typeface="+mn-lt"/>
              </a:rPr>
              <a:t>sondas</a:t>
            </a:r>
            <a:r>
              <a:rPr lang="en-US" b="0" dirty="0">
                <a:ea typeface="+mn-lt"/>
                <a:cs typeface="+mn-lt"/>
              </a:rPr>
              <a:t> ACE y DSCOVR. 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b="0" dirty="0">
              <a:ea typeface="+mn-lt"/>
              <a:cs typeface="+mn-lt"/>
            </a:endParaRPr>
          </a:p>
          <a:p>
            <a:endParaRPr lang="en-US" b="0" dirty="0">
              <a:ea typeface="+mn-lt"/>
              <a:cs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9" name="Imagen 38" descr="Tabla&#10;&#10;Descripción generada automáticamente">
            <a:extLst>
              <a:ext uri="{FF2B5EF4-FFF2-40B4-BE49-F238E27FC236}">
                <a16:creationId xmlns:a16="http://schemas.microsoft.com/office/drawing/2014/main" id="{49CF8A0A-E497-5D5B-B25B-DB18DF070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305" y="407854"/>
            <a:ext cx="5257800" cy="61341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0" name="Entrada de lápiz 39">
                <a:extLst>
                  <a:ext uri="{FF2B5EF4-FFF2-40B4-BE49-F238E27FC236}">
                    <a16:creationId xmlns:a16="http://schemas.microsoft.com/office/drawing/2014/main" id="{25958F83-4423-D349-DF25-38492F046DED}"/>
                  </a:ext>
                </a:extLst>
              </p14:cNvPr>
              <p14:cNvContentPartPr/>
              <p14:nvPr/>
            </p14:nvContentPartPr>
            <p14:xfrm>
              <a:off x="5654841" y="681789"/>
              <a:ext cx="380137" cy="10026"/>
            </p14:xfrm>
          </p:contentPart>
        </mc:Choice>
        <mc:Fallback>
          <p:pic>
            <p:nvPicPr>
              <p:cNvPr id="40" name="Entrada de lápiz 39">
                <a:extLst>
                  <a:ext uri="{FF2B5EF4-FFF2-40B4-BE49-F238E27FC236}">
                    <a16:creationId xmlns:a16="http://schemas.microsoft.com/office/drawing/2014/main" id="{25958F83-4423-D349-DF25-38492F046DE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00895" y="-2326011"/>
                <a:ext cx="487669" cy="601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1" name="Entrada de lápiz 40">
                <a:extLst>
                  <a:ext uri="{FF2B5EF4-FFF2-40B4-BE49-F238E27FC236}">
                    <a16:creationId xmlns:a16="http://schemas.microsoft.com/office/drawing/2014/main" id="{7A09BFC8-A805-9197-C4C3-B2B1CBC19DA3}"/>
                  </a:ext>
                </a:extLst>
              </p14:cNvPr>
              <p14:cNvContentPartPr/>
              <p14:nvPr/>
            </p14:nvContentPartPr>
            <p14:xfrm>
              <a:off x="5644815" y="1052763"/>
              <a:ext cx="169355" cy="10026"/>
            </p14:xfrm>
          </p:contentPart>
        </mc:Choice>
        <mc:Fallback>
          <p:pic>
            <p:nvPicPr>
              <p:cNvPr id="41" name="Entrada de lápiz 40">
                <a:extLst>
                  <a:ext uri="{FF2B5EF4-FFF2-40B4-BE49-F238E27FC236}">
                    <a16:creationId xmlns:a16="http://schemas.microsoft.com/office/drawing/2014/main" id="{7A09BFC8-A805-9197-C4C3-B2B1CBC19DA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90880" y="-1955037"/>
                <a:ext cx="276865" cy="601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2" name="Entrada de lápiz 41">
                <a:extLst>
                  <a:ext uri="{FF2B5EF4-FFF2-40B4-BE49-F238E27FC236}">
                    <a16:creationId xmlns:a16="http://schemas.microsoft.com/office/drawing/2014/main" id="{F42D63BE-F6F4-AD26-4F27-C0E40355C822}"/>
                  </a:ext>
                </a:extLst>
              </p14:cNvPr>
              <p14:cNvContentPartPr/>
              <p14:nvPr/>
            </p14:nvContentPartPr>
            <p14:xfrm>
              <a:off x="5684921" y="1574131"/>
              <a:ext cx="460088" cy="30672"/>
            </p14:xfrm>
          </p:contentPart>
        </mc:Choice>
        <mc:Fallback>
          <p:pic>
            <p:nvPicPr>
              <p:cNvPr id="42" name="Entrada de lápiz 41">
                <a:extLst>
                  <a:ext uri="{FF2B5EF4-FFF2-40B4-BE49-F238E27FC236}">
                    <a16:creationId xmlns:a16="http://schemas.microsoft.com/office/drawing/2014/main" id="{F42D63BE-F6F4-AD26-4F27-C0E40355C82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31322" y="1467136"/>
                <a:ext cx="567646" cy="244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3" name="Entrada de lápiz 42">
                <a:extLst>
                  <a:ext uri="{FF2B5EF4-FFF2-40B4-BE49-F238E27FC236}">
                    <a16:creationId xmlns:a16="http://schemas.microsoft.com/office/drawing/2014/main" id="{C47C5C6C-82A7-61DF-B1D4-511EC2A2499E}"/>
                  </a:ext>
                </a:extLst>
              </p14:cNvPr>
              <p14:cNvContentPartPr/>
              <p14:nvPr/>
            </p14:nvContentPartPr>
            <p14:xfrm>
              <a:off x="5644815" y="1924615"/>
              <a:ext cx="480149" cy="21287"/>
            </p14:xfrm>
          </p:contentPart>
        </mc:Choice>
        <mc:Fallback>
          <p:pic>
            <p:nvPicPr>
              <p:cNvPr id="43" name="Entrada de lápiz 42">
                <a:extLst>
                  <a:ext uri="{FF2B5EF4-FFF2-40B4-BE49-F238E27FC236}">
                    <a16:creationId xmlns:a16="http://schemas.microsoft.com/office/drawing/2014/main" id="{C47C5C6C-82A7-61DF-B1D4-511EC2A2499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90866" y="1818535"/>
                <a:ext cx="587688" cy="2338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4" name="Entrada de lápiz 43">
                <a:extLst>
                  <a:ext uri="{FF2B5EF4-FFF2-40B4-BE49-F238E27FC236}">
                    <a16:creationId xmlns:a16="http://schemas.microsoft.com/office/drawing/2014/main" id="{7AD5789F-096C-8177-A0FD-959510DF0705}"/>
                  </a:ext>
                </a:extLst>
              </p14:cNvPr>
              <p14:cNvContentPartPr/>
              <p14:nvPr/>
            </p14:nvContentPartPr>
            <p14:xfrm>
              <a:off x="5684921" y="2275176"/>
              <a:ext cx="389896" cy="20849"/>
            </p14:xfrm>
          </p:contentPart>
        </mc:Choice>
        <mc:Fallback>
          <p:pic>
            <p:nvPicPr>
              <p:cNvPr id="44" name="Entrada de lápiz 43">
                <a:extLst>
                  <a:ext uri="{FF2B5EF4-FFF2-40B4-BE49-F238E27FC236}">
                    <a16:creationId xmlns:a16="http://schemas.microsoft.com/office/drawing/2014/main" id="{7AD5789F-096C-8177-A0FD-959510DF070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31328" y="2169518"/>
                <a:ext cx="497441" cy="2325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5" name="Entrada de lápiz 44">
                <a:extLst>
                  <a:ext uri="{FF2B5EF4-FFF2-40B4-BE49-F238E27FC236}">
                    <a16:creationId xmlns:a16="http://schemas.microsoft.com/office/drawing/2014/main" id="{D0E7668B-6E07-A76C-8ED4-F11926187C6B}"/>
                  </a:ext>
                </a:extLst>
              </p14:cNvPr>
              <p14:cNvContentPartPr/>
              <p14:nvPr/>
            </p14:nvContentPartPr>
            <p14:xfrm>
              <a:off x="5674894" y="2636920"/>
              <a:ext cx="429740" cy="40995"/>
            </p14:xfrm>
          </p:contentPart>
        </mc:Choice>
        <mc:Fallback>
          <p:pic>
            <p:nvPicPr>
              <p:cNvPr id="45" name="Entrada de lápiz 44">
                <a:extLst>
                  <a:ext uri="{FF2B5EF4-FFF2-40B4-BE49-F238E27FC236}">
                    <a16:creationId xmlns:a16="http://schemas.microsoft.com/office/drawing/2014/main" id="{D0E7668B-6E07-A76C-8ED4-F11926187C6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620952" y="2530333"/>
                <a:ext cx="537265" cy="254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6" name="Entrada de lápiz 45">
                <a:extLst>
                  <a:ext uri="{FF2B5EF4-FFF2-40B4-BE49-F238E27FC236}">
                    <a16:creationId xmlns:a16="http://schemas.microsoft.com/office/drawing/2014/main" id="{D20D43ED-D6AC-2615-BD25-9E05912C2C58}"/>
                  </a:ext>
                </a:extLst>
              </p14:cNvPr>
              <p14:cNvContentPartPr/>
              <p14:nvPr/>
            </p14:nvContentPartPr>
            <p14:xfrm>
              <a:off x="5704973" y="2947299"/>
              <a:ext cx="671065" cy="10463"/>
            </p14:xfrm>
          </p:contentPart>
        </mc:Choice>
        <mc:Fallback>
          <p:pic>
            <p:nvPicPr>
              <p:cNvPr id="46" name="Entrada de lápiz 45">
                <a:extLst>
                  <a:ext uri="{FF2B5EF4-FFF2-40B4-BE49-F238E27FC236}">
                    <a16:creationId xmlns:a16="http://schemas.microsoft.com/office/drawing/2014/main" id="{D20D43ED-D6AC-2615-BD25-9E05912C2C5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651360" y="2843018"/>
                <a:ext cx="778651" cy="2193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0" name="Entrada de lápiz 49">
                <a:extLst>
                  <a:ext uri="{FF2B5EF4-FFF2-40B4-BE49-F238E27FC236}">
                    <a16:creationId xmlns:a16="http://schemas.microsoft.com/office/drawing/2014/main" id="{2BE2CB06-4370-1105-56C3-A9B73868417C}"/>
                  </a:ext>
                </a:extLst>
              </p14:cNvPr>
              <p14:cNvContentPartPr/>
              <p14:nvPr/>
            </p14:nvContentPartPr>
            <p14:xfrm>
              <a:off x="5634789" y="3408419"/>
              <a:ext cx="239514" cy="20580"/>
            </p14:xfrm>
          </p:contentPart>
        </mc:Choice>
        <mc:Fallback>
          <p:pic>
            <p:nvPicPr>
              <p:cNvPr id="50" name="Entrada de lápiz 49">
                <a:extLst>
                  <a:ext uri="{FF2B5EF4-FFF2-40B4-BE49-F238E27FC236}">
                    <a16:creationId xmlns:a16="http://schemas.microsoft.com/office/drawing/2014/main" id="{2BE2CB06-4370-1105-56C3-A9B73868417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617167" y="3390678"/>
                <a:ext cx="275117" cy="55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1" name="Entrada de lápiz 50">
                <a:extLst>
                  <a:ext uri="{FF2B5EF4-FFF2-40B4-BE49-F238E27FC236}">
                    <a16:creationId xmlns:a16="http://schemas.microsoft.com/office/drawing/2014/main" id="{9ABFF9AF-EC47-D867-4331-557FEC45DC25}"/>
                  </a:ext>
                </a:extLst>
              </p14:cNvPr>
              <p14:cNvContentPartPr/>
              <p14:nvPr/>
            </p14:nvContentPartPr>
            <p14:xfrm>
              <a:off x="5654842" y="3659605"/>
              <a:ext cx="519980" cy="30777"/>
            </p14:xfrm>
          </p:contentPart>
        </mc:Choice>
        <mc:Fallback>
          <p:pic>
            <p:nvPicPr>
              <p:cNvPr id="51" name="Entrada de lápiz 50">
                <a:extLst>
                  <a:ext uri="{FF2B5EF4-FFF2-40B4-BE49-F238E27FC236}">
                    <a16:creationId xmlns:a16="http://schemas.microsoft.com/office/drawing/2014/main" id="{9ABFF9AF-EC47-D867-4331-557FEC45DC2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600865" y="3552243"/>
                <a:ext cx="627574" cy="2451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2" name="Entrada de lápiz 51">
                <a:extLst>
                  <a:ext uri="{FF2B5EF4-FFF2-40B4-BE49-F238E27FC236}">
                    <a16:creationId xmlns:a16="http://schemas.microsoft.com/office/drawing/2014/main" id="{12DE4240-DA59-D784-299F-E86E089F5F26}"/>
                  </a:ext>
                </a:extLst>
              </p14:cNvPr>
              <p14:cNvContentPartPr/>
              <p14:nvPr/>
            </p14:nvContentPartPr>
            <p14:xfrm>
              <a:off x="5644815" y="4511841"/>
              <a:ext cx="580397" cy="20525"/>
            </p14:xfrm>
          </p:contentPart>
        </mc:Choice>
        <mc:Fallback>
          <p:pic>
            <p:nvPicPr>
              <p:cNvPr id="52" name="Entrada de lápiz 51">
                <a:extLst>
                  <a:ext uri="{FF2B5EF4-FFF2-40B4-BE49-F238E27FC236}">
                    <a16:creationId xmlns:a16="http://schemas.microsoft.com/office/drawing/2014/main" id="{12DE4240-DA59-D784-299F-E86E089F5F2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590841" y="4405677"/>
                <a:ext cx="687985" cy="2324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3" name="Entrada de lápiz 52">
                <a:extLst>
                  <a:ext uri="{FF2B5EF4-FFF2-40B4-BE49-F238E27FC236}">
                    <a16:creationId xmlns:a16="http://schemas.microsoft.com/office/drawing/2014/main" id="{9EC248BF-3B98-B591-1CA3-82A6F591B38D}"/>
                  </a:ext>
                </a:extLst>
              </p14:cNvPr>
              <p14:cNvContentPartPr/>
              <p14:nvPr/>
            </p14:nvContentPartPr>
            <p14:xfrm>
              <a:off x="5674894" y="4882211"/>
              <a:ext cx="580562" cy="20656"/>
            </p14:xfrm>
          </p:contentPart>
        </mc:Choice>
        <mc:Fallback>
          <p:pic>
            <p:nvPicPr>
              <p:cNvPr id="53" name="Entrada de lápiz 52">
                <a:extLst>
                  <a:ext uri="{FF2B5EF4-FFF2-40B4-BE49-F238E27FC236}">
                    <a16:creationId xmlns:a16="http://schemas.microsoft.com/office/drawing/2014/main" id="{9EC248BF-3B98-B591-1CA3-82A6F591B38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620938" y="4775726"/>
                <a:ext cx="688113" cy="2339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4" name="Entrada de lápiz 53">
                <a:extLst>
                  <a:ext uri="{FF2B5EF4-FFF2-40B4-BE49-F238E27FC236}">
                    <a16:creationId xmlns:a16="http://schemas.microsoft.com/office/drawing/2014/main" id="{B6CA9E00-EC32-A4AC-7802-F988597F2BC5}"/>
                  </a:ext>
                </a:extLst>
              </p14:cNvPr>
              <p14:cNvContentPartPr/>
              <p14:nvPr/>
            </p14:nvContentPartPr>
            <p14:xfrm>
              <a:off x="5674894" y="5183001"/>
              <a:ext cx="604358" cy="26780"/>
            </p14:xfrm>
          </p:contentPart>
        </mc:Choice>
        <mc:Fallback>
          <p:pic>
            <p:nvPicPr>
              <p:cNvPr id="54" name="Entrada de lápiz 53">
                <a:extLst>
                  <a:ext uri="{FF2B5EF4-FFF2-40B4-BE49-F238E27FC236}">
                    <a16:creationId xmlns:a16="http://schemas.microsoft.com/office/drawing/2014/main" id="{B6CA9E00-EC32-A4AC-7802-F988597F2BC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620933" y="5075881"/>
                <a:ext cx="711919" cy="2406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5" name="Entrada de lápiz 54">
                <a:extLst>
                  <a:ext uri="{FF2B5EF4-FFF2-40B4-BE49-F238E27FC236}">
                    <a16:creationId xmlns:a16="http://schemas.microsoft.com/office/drawing/2014/main" id="{7F6C9366-656B-F921-A01B-8750FB95686D}"/>
                  </a:ext>
                </a:extLst>
              </p14:cNvPr>
              <p14:cNvContentPartPr/>
              <p14:nvPr/>
            </p14:nvContentPartPr>
            <p14:xfrm>
              <a:off x="5674895" y="5634789"/>
              <a:ext cx="430000" cy="10026"/>
            </p14:xfrm>
          </p:contentPart>
        </mc:Choice>
        <mc:Fallback>
          <p:pic>
            <p:nvPicPr>
              <p:cNvPr id="55" name="Entrada de lápiz 54">
                <a:extLst>
                  <a:ext uri="{FF2B5EF4-FFF2-40B4-BE49-F238E27FC236}">
                    <a16:creationId xmlns:a16="http://schemas.microsoft.com/office/drawing/2014/main" id="{7F6C9366-656B-F921-A01B-8750FB95686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656903" y="5143515"/>
                <a:ext cx="465623" cy="10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6" name="Entrada de lápiz 55">
                <a:extLst>
                  <a:ext uri="{FF2B5EF4-FFF2-40B4-BE49-F238E27FC236}">
                    <a16:creationId xmlns:a16="http://schemas.microsoft.com/office/drawing/2014/main" id="{7E1DF691-D4D4-CD2F-0FE9-EE8C9C608CCF}"/>
                  </a:ext>
                </a:extLst>
              </p14:cNvPr>
              <p14:cNvContentPartPr/>
              <p14:nvPr/>
            </p14:nvContentPartPr>
            <p14:xfrm>
              <a:off x="5684921" y="6175773"/>
              <a:ext cx="650588" cy="10900"/>
            </p14:xfrm>
          </p:contentPart>
        </mc:Choice>
        <mc:Fallback>
          <p:pic>
            <p:nvPicPr>
              <p:cNvPr id="56" name="Entrada de lápiz 55">
                <a:extLst>
                  <a:ext uri="{FF2B5EF4-FFF2-40B4-BE49-F238E27FC236}">
                    <a16:creationId xmlns:a16="http://schemas.microsoft.com/office/drawing/2014/main" id="{7E1DF691-D4D4-CD2F-0FE9-EE8C9C608CC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667289" y="6158192"/>
                <a:ext cx="686212" cy="4571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217862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68EFD9E-464D-4A64-8503-21EC026015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133F63F-9110-40E7-9727-485934F4150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7B53FD5-8F3E-4406-8404-9F78B5E6376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477</Words>
  <Application>Microsoft Office PowerPoint</Application>
  <PresentationFormat>Panorámica</PresentationFormat>
  <Paragraphs>125</Paragraphs>
  <Slides>18</Slides>
  <Notes>18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19" baseType="lpstr">
      <vt:lpstr>Custom</vt:lpstr>
      <vt:lpstr>Autora: Raquel García Marañón Tutor: Francisco Javier Yáñez Gestoso  Septiembre 2024</vt:lpstr>
      <vt:lpstr>Índice</vt:lpstr>
      <vt:lpstr>        INTRODUCCIÓN    </vt:lpstr>
      <vt:lpstr>Contexto histórico</vt:lpstr>
      <vt:lpstr>Mecanismos de generación de tormentas</vt:lpstr>
      <vt:lpstr>Medición y evaluación</vt:lpstr>
      <vt:lpstr>MÁQUINA DE SOPORTE VECTORIAL DE REGRESIÓN</vt:lpstr>
      <vt:lpstr>caso de estudio</vt:lpstr>
      <vt:lpstr>caso de estudio</vt:lpstr>
      <vt:lpstr>caso de estudio</vt:lpstr>
      <vt:lpstr>caso de estudio</vt:lpstr>
      <vt:lpstr>caso de estudio</vt:lpstr>
      <vt:lpstr>caso de estudio: optimización</vt:lpstr>
      <vt:lpstr>Caso de estudio: resultados</vt:lpstr>
      <vt:lpstr>RESULTADOS: SVR </vt:lpstr>
      <vt:lpstr>RESULTADOS: SVR vs. lstm </vt:lpstr>
      <vt:lpstr>RESULTADOS: SVR vs. 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cp:revision>368</cp:revision>
  <dcterms:created xsi:type="dcterms:W3CDTF">2024-01-04T07:32:45Z</dcterms:created>
  <dcterms:modified xsi:type="dcterms:W3CDTF">2024-07-22T14:40:26Z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